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753600" cy="7467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52">
          <p15:clr>
            <a:srgbClr val="A4A3A4"/>
          </p15:clr>
        </p15:guide>
        <p15:guide id="2" pos="3072">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gsofFZN/PaphDDYzSsbQdbnzvgB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 Bazine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053851-4959-46F7-A687-37609D9AD1C3}">
  <a:tblStyle styleId="{27053851-4959-46F7-A687-37609D9AD1C3}" styleName="Table_0">
    <a:wholeTbl>
      <a:tcTxStyle b="off" i="off">
        <a:font>
          <a:latin typeface="Trebuchet MS"/>
          <a:ea typeface="Trebuchet MS"/>
          <a:cs typeface="Trebuchet MS"/>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25400" cap="flat" cmpd="sng">
              <a:solidFill>
                <a:schemeClr val="dk1"/>
              </a:solidFill>
              <a:prstDash val="solid"/>
              <a:round/>
              <a:headEnd type="none" w="sm" len="sm"/>
              <a:tailEnd type="none" w="sm" len="sm"/>
            </a:ln>
          </a:top>
          <a:bottom>
            <a:ln w="254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6E6E6"/>
          </a:solidFill>
        </a:fill>
      </a:tcStyle>
    </a:band1H>
    <a:band2H>
      <a:tcTxStyle/>
      <a:tcStyle>
        <a:tcBdr/>
      </a:tcStyle>
    </a:band2H>
    <a:band1V>
      <a:tcTxStyle/>
      <a:tcStyle>
        <a:tcBdr/>
        <a:fill>
          <a:solidFill>
            <a:srgbClr val="E6E6E6"/>
          </a:solidFill>
        </a:fill>
      </a:tcStyle>
    </a:band1V>
    <a:band2V>
      <a:tcTxStyle/>
      <a:tcStyle>
        <a:tcBdr/>
      </a:tcStyle>
    </a:band2V>
    <a:lastCol>
      <a:tcTxStyle b="on" i="off">
        <a:font>
          <a:latin typeface="Trebuchet MS"/>
          <a:ea typeface="Trebuchet MS"/>
          <a:cs typeface="Trebuchet MS"/>
        </a:font>
        <a:schemeClr val="lt1"/>
      </a:tcTxStyle>
      <a:tcStyle>
        <a:tcBdr/>
        <a:fill>
          <a:solidFill>
            <a:schemeClr val="accent1"/>
          </a:solidFill>
        </a:fill>
      </a:tcStyle>
    </a:lastCol>
    <a:firstCol>
      <a:tcTxStyle b="on" i="off">
        <a:font>
          <a:latin typeface="Trebuchet MS"/>
          <a:ea typeface="Trebuchet MS"/>
          <a:cs typeface="Trebuchet MS"/>
        </a:font>
        <a:schemeClr val="lt1"/>
      </a:tcTxStyle>
      <a:tcStyle>
        <a:tcBdr/>
        <a:fill>
          <a:solidFill>
            <a:schemeClr val="accent1"/>
          </a:solidFill>
        </a:fill>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n" i="off">
        <a:font>
          <a:latin typeface="Trebuchet MS"/>
          <a:ea typeface="Trebuchet MS"/>
          <a:cs typeface="Trebuchet MS"/>
        </a:font>
        <a:schemeClr val="dk1"/>
      </a:tcTxStyle>
      <a:tcStyle>
        <a:tcBdr/>
      </a:tcStyle>
    </a:seCell>
    <a:swCell>
      <a:tcTxStyle b="on" i="off">
        <a:font>
          <a:latin typeface="Trebuchet MS"/>
          <a:ea typeface="Trebuchet MS"/>
          <a:cs typeface="Trebuchet MS"/>
        </a:font>
        <a:schemeClr val="dk1"/>
      </a:tcTxStyle>
      <a:tcStyle>
        <a:tcBdr/>
      </a:tcStyle>
    </a:swCell>
    <a:firstRow>
      <a:tcTxStyle b="on" i="off">
        <a:font>
          <a:latin typeface="Trebuchet MS"/>
          <a:ea typeface="Trebuchet MS"/>
          <a:cs typeface="Trebuchet MS"/>
        </a:font>
        <a:schemeClr val="lt1"/>
      </a:tcTxStyle>
      <a:tcStyle>
        <a:tcBdr>
          <a:bottom>
            <a:ln w="25400" cap="flat" cmpd="sng">
              <a:solidFill>
                <a:schemeClr val="dk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9EE9A8A0-D4F9-44EC-A229-02E500B5B07F}" styleName="Table_1">
    <a:wholeTbl>
      <a:tcTxStyle b="off" i="off">
        <a:font>
          <a:latin typeface="Trebuchet MS"/>
          <a:ea typeface="Trebuchet MS"/>
          <a:cs typeface="Trebuchet M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AF5"/>
          </a:solidFill>
        </a:fill>
      </a:tcStyle>
    </a:wholeTbl>
    <a:band1H>
      <a:tcTxStyle/>
      <a:tcStyle>
        <a:tcBdr/>
        <a:fill>
          <a:solidFill>
            <a:srgbClr val="CFD2EB"/>
          </a:solidFill>
        </a:fill>
      </a:tcStyle>
    </a:band1H>
    <a:band2H>
      <a:tcTxStyle/>
      <a:tcStyle>
        <a:tcBdr/>
      </a:tcStyle>
    </a:band2H>
    <a:band1V>
      <a:tcTxStyle/>
      <a:tcStyle>
        <a:tcBdr/>
        <a:fill>
          <a:solidFill>
            <a:srgbClr val="CFD2EB"/>
          </a:solidFill>
        </a:fill>
      </a:tcStyle>
    </a:band1V>
    <a:band2V>
      <a:tcTxStyle/>
      <a:tcStyle>
        <a:tcBdr/>
      </a:tcStyle>
    </a:band2V>
    <a:lastCol>
      <a:tcTxStyle b="on" i="off">
        <a:font>
          <a:latin typeface="Trebuchet MS"/>
          <a:ea typeface="Trebuchet MS"/>
          <a:cs typeface="Trebuchet MS"/>
        </a:font>
        <a:schemeClr val="lt1"/>
      </a:tcTxStyle>
      <a:tcStyle>
        <a:tcBdr/>
        <a:fill>
          <a:solidFill>
            <a:schemeClr val="accent1"/>
          </a:solidFill>
        </a:fill>
      </a:tcStyle>
    </a:lastCol>
    <a:firstCol>
      <a:tcTxStyle b="on" i="off">
        <a:font>
          <a:latin typeface="Trebuchet MS"/>
          <a:ea typeface="Trebuchet MS"/>
          <a:cs typeface="Trebuchet MS"/>
        </a:font>
        <a:schemeClr val="lt1"/>
      </a:tcTxStyle>
      <a:tcStyle>
        <a:tcBdr/>
        <a:fill>
          <a:solidFill>
            <a:schemeClr val="accent1"/>
          </a:solidFill>
        </a:fill>
      </a:tcStyle>
    </a:firstCol>
    <a:lastRow>
      <a:tcTxStyle b="on" i="off">
        <a:font>
          <a:latin typeface="Trebuchet MS"/>
          <a:ea typeface="Trebuchet MS"/>
          <a:cs typeface="Trebuchet M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rebuchet MS"/>
          <a:ea typeface="Trebuchet MS"/>
          <a:cs typeface="Trebuchet M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47094CAF-D2D2-463E-9056-57494B016BD3}" styleName="Table_2">
    <a:wholeTbl>
      <a:tcTxStyle b="off" i="off">
        <a:font>
          <a:latin typeface="Trebuchet MS"/>
          <a:ea typeface="Trebuchet MS"/>
          <a:cs typeface="Trebuchet MS"/>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08DB553A-C894-4420-9426-FB99D30C74CA}" styleName="Table_3">
    <a:wholeTbl>
      <a:tcTxStyle b="off" i="off">
        <a:font>
          <a:latin typeface="Trebuchet MS"/>
          <a:ea typeface="Trebuchet MS"/>
          <a:cs typeface="Trebuchet MS"/>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1V>
    <a:band2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Trebuchet MS"/>
          <a:ea typeface="Trebuchet MS"/>
          <a:cs typeface="Trebuchet MS"/>
        </a:font>
        <a:schemeClr val="lt1"/>
      </a:tcTxStyle>
      <a:tcStyle>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1627" y="53"/>
      </p:cViewPr>
      <p:guideLst>
        <p:guide orient="horz" pos="2352"/>
        <p:guide pos="30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10-06T13:16:38.381" idx="1">
    <p:pos x="2067" y="3955"/>
    <p:text>2018 ou 2019 ????</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ImljB5g"/>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9038" y="685800"/>
            <a:ext cx="44799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189038" y="685800"/>
            <a:ext cx="44799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0:notes"/>
          <p:cNvSpPr>
            <a:spLocks noGrp="1" noRot="1" noChangeAspect="1"/>
          </p:cNvSpPr>
          <p:nvPr>
            <p:ph type="sldImg" idx="2"/>
          </p:nvPr>
        </p:nvSpPr>
        <p:spPr>
          <a:xfrm>
            <a:off x="1189038" y="685800"/>
            <a:ext cx="44799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1:notes"/>
          <p:cNvSpPr>
            <a:spLocks noGrp="1" noRot="1" noChangeAspect="1"/>
          </p:cNvSpPr>
          <p:nvPr>
            <p:ph type="sldImg" idx="2"/>
          </p:nvPr>
        </p:nvSpPr>
        <p:spPr>
          <a:xfrm>
            <a:off x="1189038" y="685800"/>
            <a:ext cx="44799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2:notes"/>
          <p:cNvSpPr>
            <a:spLocks noGrp="1" noRot="1" noChangeAspect="1"/>
          </p:cNvSpPr>
          <p:nvPr>
            <p:ph type="sldImg" idx="2"/>
          </p:nvPr>
        </p:nvSpPr>
        <p:spPr>
          <a:xfrm>
            <a:off x="1189038" y="685800"/>
            <a:ext cx="44799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3:notes"/>
          <p:cNvSpPr>
            <a:spLocks noGrp="1" noRot="1" noChangeAspect="1"/>
          </p:cNvSpPr>
          <p:nvPr>
            <p:ph type="sldImg" idx="2"/>
          </p:nvPr>
        </p:nvSpPr>
        <p:spPr>
          <a:xfrm>
            <a:off x="1189038" y="685800"/>
            <a:ext cx="44799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4:notes"/>
          <p:cNvSpPr>
            <a:spLocks noGrp="1" noRot="1" noChangeAspect="1"/>
          </p:cNvSpPr>
          <p:nvPr>
            <p:ph type="sldImg" idx="2"/>
          </p:nvPr>
        </p:nvSpPr>
        <p:spPr>
          <a:xfrm>
            <a:off x="1189038" y="685800"/>
            <a:ext cx="44799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5:notes"/>
          <p:cNvSpPr>
            <a:spLocks noGrp="1" noRot="1" noChangeAspect="1"/>
          </p:cNvSpPr>
          <p:nvPr>
            <p:ph type="sldImg" idx="2"/>
          </p:nvPr>
        </p:nvSpPr>
        <p:spPr>
          <a:xfrm>
            <a:off x="1189038" y="685800"/>
            <a:ext cx="44799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6:notes"/>
          <p:cNvSpPr>
            <a:spLocks noGrp="1" noRot="1" noChangeAspect="1"/>
          </p:cNvSpPr>
          <p:nvPr>
            <p:ph type="sldImg" idx="2"/>
          </p:nvPr>
        </p:nvSpPr>
        <p:spPr>
          <a:xfrm>
            <a:off x="1189038" y="685800"/>
            <a:ext cx="44799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7:notes"/>
          <p:cNvSpPr>
            <a:spLocks noGrp="1" noRot="1" noChangeAspect="1"/>
          </p:cNvSpPr>
          <p:nvPr>
            <p:ph type="sldImg" idx="2"/>
          </p:nvPr>
        </p:nvSpPr>
        <p:spPr>
          <a:xfrm>
            <a:off x="1189038" y="685800"/>
            <a:ext cx="44799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8:notes"/>
          <p:cNvSpPr>
            <a:spLocks noGrp="1" noRot="1" noChangeAspect="1"/>
          </p:cNvSpPr>
          <p:nvPr>
            <p:ph type="sldImg" idx="2"/>
          </p:nvPr>
        </p:nvSpPr>
        <p:spPr>
          <a:xfrm>
            <a:off x="1189038" y="685800"/>
            <a:ext cx="44799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1189038" y="685800"/>
            <a:ext cx="44799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a:spLocks noGrp="1" noRot="1" noChangeAspect="1"/>
          </p:cNvSpPr>
          <p:nvPr>
            <p:ph type="sldImg" idx="2"/>
          </p:nvPr>
        </p:nvSpPr>
        <p:spPr>
          <a:xfrm>
            <a:off x="1189038" y="685800"/>
            <a:ext cx="44799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1189038" y="685800"/>
            <a:ext cx="44799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5:notes"/>
          <p:cNvSpPr>
            <a:spLocks noGrp="1" noRot="1" noChangeAspect="1"/>
          </p:cNvSpPr>
          <p:nvPr>
            <p:ph type="sldImg" idx="2"/>
          </p:nvPr>
        </p:nvSpPr>
        <p:spPr>
          <a:xfrm>
            <a:off x="1189038" y="685800"/>
            <a:ext cx="44799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1189038" y="685800"/>
            <a:ext cx="44799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a:spLocks noGrp="1" noRot="1" noChangeAspect="1"/>
          </p:cNvSpPr>
          <p:nvPr>
            <p:ph type="sldImg" idx="2"/>
          </p:nvPr>
        </p:nvSpPr>
        <p:spPr>
          <a:xfrm>
            <a:off x="1189038" y="685800"/>
            <a:ext cx="44799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a:spLocks noGrp="1" noRot="1" noChangeAspect="1"/>
          </p:cNvSpPr>
          <p:nvPr>
            <p:ph type="sldImg" idx="2"/>
          </p:nvPr>
        </p:nvSpPr>
        <p:spPr>
          <a:xfrm>
            <a:off x="1189038" y="685800"/>
            <a:ext cx="44799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a:spLocks noGrp="1" noRot="1" noChangeAspect="1"/>
          </p:cNvSpPr>
          <p:nvPr>
            <p:ph type="sldImg" idx="2"/>
          </p:nvPr>
        </p:nvSpPr>
        <p:spPr>
          <a:xfrm>
            <a:off x="1189038" y="685800"/>
            <a:ext cx="44799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e de titre" type="title">
  <p:cSld name="TITLE">
    <p:spTree>
      <p:nvGrpSpPr>
        <p:cNvPr id="1" name="Shape 19"/>
        <p:cNvGrpSpPr/>
        <p:nvPr/>
      </p:nvGrpSpPr>
      <p:grpSpPr>
        <a:xfrm>
          <a:off x="0" y="0"/>
          <a:ext cx="0" cy="0"/>
          <a:chOff x="0" y="0"/>
          <a:chExt cx="0" cy="0"/>
        </a:xfrm>
      </p:grpSpPr>
      <p:sp>
        <p:nvSpPr>
          <p:cNvPr id="20" name="Google Shape;20;p20"/>
          <p:cNvSpPr/>
          <p:nvPr/>
        </p:nvSpPr>
        <p:spPr>
          <a:xfrm>
            <a:off x="0" y="4210646"/>
            <a:ext cx="9753600" cy="3256954"/>
          </a:xfrm>
          <a:prstGeom prst="rect">
            <a:avLst/>
          </a:prstGeom>
          <a:gradFill>
            <a:gsLst>
              <a:gs pos="0">
                <a:srgbClr val="FFFFFF">
                  <a:alpha val="90980"/>
                </a:srgbClr>
              </a:gs>
              <a:gs pos="37000">
                <a:srgbClr val="FFFFFF">
                  <a:alpha val="75686"/>
                </a:srgbClr>
              </a:gs>
              <a:gs pos="100000">
                <a:srgbClr val="B4DCFA">
                  <a:alpha val="78823"/>
                </a:srgbClr>
              </a:gs>
            </a:gsLst>
            <a:path path="circle">
              <a:fillToRect l="50000" t="50000" r="50000" b="50000"/>
            </a:path>
            <a:tileRect/>
          </a:gradFill>
          <a:ln>
            <a:noFill/>
          </a:ln>
        </p:spPr>
        <p:txBody>
          <a:bodyPr spcFirstLastPara="1" wrap="square" lIns="98375" tIns="49175" rIns="98375" bIns="49175" anchor="ctr" anchorCtr="0">
            <a:noAutofit/>
          </a:bodyPr>
          <a:lstStyle/>
          <a:p>
            <a:pPr marL="0" marR="0" lvl="0" indent="0" algn="ctr" rtl="0">
              <a:spcBef>
                <a:spcPts val="0"/>
              </a:spcBef>
              <a:spcAft>
                <a:spcPts val="0"/>
              </a:spcAft>
              <a:buNone/>
            </a:pPr>
            <a:endParaRPr sz="1900" b="0" i="0" u="none" strike="noStrike" cap="none">
              <a:solidFill>
                <a:schemeClr val="lt1"/>
              </a:solidFill>
              <a:latin typeface="Trebuchet MS"/>
              <a:ea typeface="Trebuchet MS"/>
              <a:cs typeface="Trebuchet MS"/>
              <a:sym typeface="Trebuchet MS"/>
            </a:endParaRPr>
          </a:p>
        </p:txBody>
      </p:sp>
      <p:sp>
        <p:nvSpPr>
          <p:cNvPr id="21" name="Google Shape;21;p20"/>
          <p:cNvSpPr/>
          <p:nvPr/>
        </p:nvSpPr>
        <p:spPr>
          <a:xfrm>
            <a:off x="0" y="0"/>
            <a:ext cx="9753600" cy="4210646"/>
          </a:xfrm>
          <a:prstGeom prst="rect">
            <a:avLst/>
          </a:prstGeom>
          <a:gradFill>
            <a:gsLst>
              <a:gs pos="0">
                <a:srgbClr val="FFFFFF">
                  <a:alpha val="88627"/>
                </a:srgbClr>
              </a:gs>
              <a:gs pos="48000">
                <a:srgbClr val="FFFFFF">
                  <a:alpha val="61960"/>
                </a:srgbClr>
              </a:gs>
              <a:gs pos="100000">
                <a:srgbClr val="B4DCFA">
                  <a:alpha val="78823"/>
                </a:srgbClr>
              </a:gs>
            </a:gsLst>
            <a:path path="circle">
              <a:fillToRect l="50000" t="50000" r="50000" b="50000"/>
            </a:path>
            <a:tileRect/>
          </a:gradFill>
          <a:ln>
            <a:noFill/>
          </a:ln>
        </p:spPr>
        <p:txBody>
          <a:bodyPr spcFirstLastPara="1" wrap="square" lIns="98375" tIns="49175" rIns="98375" bIns="49175" anchor="ctr" anchorCtr="0">
            <a:noAutofit/>
          </a:bodyPr>
          <a:lstStyle/>
          <a:p>
            <a:pPr marL="0" marR="0" lvl="0" indent="0" algn="ctr" rtl="0">
              <a:spcBef>
                <a:spcPts val="0"/>
              </a:spcBef>
              <a:spcAft>
                <a:spcPts val="0"/>
              </a:spcAft>
              <a:buNone/>
            </a:pPr>
            <a:endParaRPr sz="1900" b="0" i="0" u="none" strike="noStrike" cap="none">
              <a:solidFill>
                <a:schemeClr val="lt1"/>
              </a:solidFill>
              <a:latin typeface="Trebuchet MS"/>
              <a:ea typeface="Trebuchet MS"/>
              <a:cs typeface="Trebuchet MS"/>
              <a:sym typeface="Trebuchet MS"/>
            </a:endParaRPr>
          </a:p>
        </p:txBody>
      </p:sp>
      <p:sp>
        <p:nvSpPr>
          <p:cNvPr id="22" name="Google Shape;22;p20"/>
          <p:cNvSpPr/>
          <p:nvPr/>
        </p:nvSpPr>
        <p:spPr>
          <a:xfrm>
            <a:off x="0" y="2888072"/>
            <a:ext cx="9753600" cy="24892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spcFirstLastPara="1" wrap="square" lIns="98375" tIns="49175" rIns="98375" bIns="49175" anchor="ctr" anchorCtr="0">
            <a:noAutofit/>
          </a:bodyPr>
          <a:lstStyle/>
          <a:p>
            <a:pPr marL="0" marR="0" lvl="0" indent="0" algn="ctr" rtl="0">
              <a:spcBef>
                <a:spcPts val="0"/>
              </a:spcBef>
              <a:spcAft>
                <a:spcPts val="0"/>
              </a:spcAft>
              <a:buNone/>
            </a:pPr>
            <a:endParaRPr sz="1900" b="0" i="0" u="none" strike="noStrike" cap="none">
              <a:solidFill>
                <a:schemeClr val="lt1"/>
              </a:solidFill>
              <a:latin typeface="Trebuchet MS"/>
              <a:ea typeface="Trebuchet MS"/>
              <a:cs typeface="Trebuchet MS"/>
              <a:sym typeface="Trebuchet MS"/>
            </a:endParaRPr>
          </a:p>
        </p:txBody>
      </p:sp>
      <p:sp>
        <p:nvSpPr>
          <p:cNvPr id="23" name="Google Shape;23;p20"/>
          <p:cNvSpPr/>
          <p:nvPr/>
        </p:nvSpPr>
        <p:spPr>
          <a:xfrm>
            <a:off x="0" y="1742440"/>
            <a:ext cx="9753600" cy="5559213"/>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spcFirstLastPara="1" wrap="square" lIns="98375" tIns="49175" rIns="98375" bIns="49175" anchor="ctr" anchorCtr="0">
            <a:noAutofit/>
          </a:bodyPr>
          <a:lstStyle/>
          <a:p>
            <a:pPr marL="0" marR="0" lvl="0" indent="0" algn="ctr" rtl="0">
              <a:spcBef>
                <a:spcPts val="0"/>
              </a:spcBef>
              <a:spcAft>
                <a:spcPts val="0"/>
              </a:spcAft>
              <a:buNone/>
            </a:pPr>
            <a:endParaRPr sz="1900" b="0" i="0" u="none" strike="noStrike" cap="none">
              <a:solidFill>
                <a:schemeClr val="lt1"/>
              </a:solidFill>
              <a:latin typeface="Trebuchet MS"/>
              <a:ea typeface="Trebuchet MS"/>
              <a:cs typeface="Trebuchet MS"/>
              <a:sym typeface="Trebuchet MS"/>
            </a:endParaRPr>
          </a:p>
        </p:txBody>
      </p:sp>
      <p:sp>
        <p:nvSpPr>
          <p:cNvPr id="24" name="Google Shape;24;p20"/>
          <p:cNvSpPr txBox="1">
            <a:spLocks noGrp="1"/>
          </p:cNvSpPr>
          <p:nvPr>
            <p:ph type="subTitle" idx="1"/>
          </p:nvPr>
        </p:nvSpPr>
        <p:spPr>
          <a:xfrm>
            <a:off x="1572048" y="5501660"/>
            <a:ext cx="6012811" cy="960530"/>
          </a:xfrm>
          <a:prstGeom prst="rect">
            <a:avLst/>
          </a:prstGeom>
          <a:noFill/>
          <a:ln>
            <a:noFill/>
          </a:ln>
        </p:spPr>
        <p:txBody>
          <a:bodyPr spcFirstLastPara="1" wrap="square" lIns="98375" tIns="49175" rIns="98375" bIns="49175" anchor="t" anchorCtr="0">
            <a:normAutofit/>
          </a:bodyPr>
          <a:lstStyle>
            <a:lvl1pPr lvl="0" algn="l">
              <a:spcBef>
                <a:spcPts val="480"/>
              </a:spcBef>
              <a:spcAft>
                <a:spcPts val="0"/>
              </a:spcAft>
              <a:buSzPts val="3120"/>
              <a:buNone/>
              <a:defRPr sz="2400">
                <a:solidFill>
                  <a:schemeClr val="dk2"/>
                </a:solidFill>
              </a:defRPr>
            </a:lvl1pPr>
            <a:lvl2pPr lvl="1" algn="ctr">
              <a:spcBef>
                <a:spcPts val="440"/>
              </a:spcBef>
              <a:spcAft>
                <a:spcPts val="0"/>
              </a:spcAft>
              <a:buSzPts val="2860"/>
              <a:buNone/>
              <a:defRPr>
                <a:solidFill>
                  <a:srgbClr val="888888"/>
                </a:solidFill>
              </a:defRPr>
            </a:lvl2pPr>
            <a:lvl3pPr lvl="2" algn="ctr">
              <a:spcBef>
                <a:spcPts val="380"/>
              </a:spcBef>
              <a:spcAft>
                <a:spcPts val="0"/>
              </a:spcAft>
              <a:buSzPts val="2470"/>
              <a:buNone/>
              <a:defRPr>
                <a:solidFill>
                  <a:srgbClr val="888888"/>
                </a:solidFill>
              </a:defRPr>
            </a:lvl3pPr>
            <a:lvl4pPr lvl="3" algn="ctr">
              <a:spcBef>
                <a:spcPts val="340"/>
              </a:spcBef>
              <a:spcAft>
                <a:spcPts val="0"/>
              </a:spcAft>
              <a:buSzPts val="2210"/>
              <a:buNone/>
              <a:defRPr>
                <a:solidFill>
                  <a:srgbClr val="888888"/>
                </a:solidFill>
              </a:defRPr>
            </a:lvl4pPr>
            <a:lvl5pPr lvl="4" algn="ctr">
              <a:spcBef>
                <a:spcPts val="323"/>
              </a:spcBef>
              <a:spcAft>
                <a:spcPts val="0"/>
              </a:spcAft>
              <a:buSzPts val="1950"/>
              <a:buNone/>
              <a:defRPr>
                <a:solidFill>
                  <a:srgbClr val="888888"/>
                </a:solidFill>
              </a:defRPr>
            </a:lvl5pPr>
            <a:lvl6pPr lvl="5" algn="ctr">
              <a:spcBef>
                <a:spcPts val="323"/>
              </a:spcBef>
              <a:spcAft>
                <a:spcPts val="0"/>
              </a:spcAft>
              <a:buSzPts val="1950"/>
              <a:buNone/>
              <a:defRPr>
                <a:solidFill>
                  <a:srgbClr val="888888"/>
                </a:solidFill>
              </a:defRPr>
            </a:lvl6pPr>
            <a:lvl7pPr lvl="6" algn="ctr">
              <a:spcBef>
                <a:spcPts val="323"/>
              </a:spcBef>
              <a:spcAft>
                <a:spcPts val="0"/>
              </a:spcAft>
              <a:buSzPts val="1950"/>
              <a:buNone/>
              <a:defRPr>
                <a:solidFill>
                  <a:srgbClr val="888888"/>
                </a:solidFill>
              </a:defRPr>
            </a:lvl7pPr>
            <a:lvl8pPr lvl="7" algn="ctr">
              <a:spcBef>
                <a:spcPts val="323"/>
              </a:spcBef>
              <a:spcAft>
                <a:spcPts val="0"/>
              </a:spcAft>
              <a:buSzPts val="1950"/>
              <a:buNone/>
              <a:defRPr>
                <a:solidFill>
                  <a:srgbClr val="888888"/>
                </a:solidFill>
              </a:defRPr>
            </a:lvl8pPr>
            <a:lvl9pPr lvl="8" algn="ctr">
              <a:spcBef>
                <a:spcPts val="323"/>
              </a:spcBef>
              <a:spcAft>
                <a:spcPts val="323"/>
              </a:spcAft>
              <a:buSzPts val="1950"/>
              <a:buNone/>
              <a:defRPr>
                <a:solidFill>
                  <a:srgbClr val="888888"/>
                </a:solidFill>
              </a:defRPr>
            </a:lvl9pPr>
          </a:lstStyle>
          <a:p>
            <a:endParaRPr/>
          </a:p>
        </p:txBody>
      </p:sp>
      <p:sp>
        <p:nvSpPr>
          <p:cNvPr id="25" name="Google Shape;25;p20"/>
          <p:cNvSpPr txBox="1">
            <a:spLocks noGrp="1"/>
          </p:cNvSpPr>
          <p:nvPr>
            <p:ph type="dt" idx="10"/>
          </p:nvPr>
        </p:nvSpPr>
        <p:spPr>
          <a:xfrm>
            <a:off x="6583680" y="6720840"/>
            <a:ext cx="2682240" cy="397581"/>
          </a:xfrm>
          <a:prstGeom prst="rect">
            <a:avLst/>
          </a:prstGeom>
          <a:noFill/>
          <a:ln>
            <a:noFill/>
          </a:ln>
        </p:spPr>
        <p:txBody>
          <a:bodyPr spcFirstLastPara="1" wrap="square" lIns="98375" tIns="49175" rIns="98375" bIns="49175"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0"/>
          <p:cNvSpPr txBox="1">
            <a:spLocks noGrp="1"/>
          </p:cNvSpPr>
          <p:nvPr>
            <p:ph type="ftr" idx="11"/>
          </p:nvPr>
        </p:nvSpPr>
        <p:spPr>
          <a:xfrm>
            <a:off x="487680" y="6720840"/>
            <a:ext cx="3576321" cy="397581"/>
          </a:xfrm>
          <a:prstGeom prst="rect">
            <a:avLst/>
          </a:prstGeom>
          <a:noFill/>
          <a:ln>
            <a:noFill/>
          </a:ln>
        </p:spPr>
        <p:txBody>
          <a:bodyPr spcFirstLastPara="1" wrap="square" lIns="98375" tIns="49175" rIns="98375" bIns="491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0"/>
          <p:cNvSpPr txBox="1">
            <a:spLocks noGrp="1"/>
          </p:cNvSpPr>
          <p:nvPr>
            <p:ph type="sldNum" idx="12"/>
          </p:nvPr>
        </p:nvSpPr>
        <p:spPr>
          <a:xfrm>
            <a:off x="4064000" y="6720840"/>
            <a:ext cx="1950720" cy="397581"/>
          </a:xfrm>
          <a:prstGeom prst="rect">
            <a:avLst/>
          </a:prstGeom>
          <a:noFill/>
          <a:ln>
            <a:noFill/>
          </a:ln>
        </p:spPr>
        <p:txBody>
          <a:bodyPr spcFirstLastPara="1" wrap="square" lIns="98375" tIns="49175" rIns="98375" bIns="491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CA"/>
              <a:t>‹N°›</a:t>
            </a:fld>
            <a:endParaRPr/>
          </a:p>
        </p:txBody>
      </p:sp>
      <p:sp>
        <p:nvSpPr>
          <p:cNvPr id="28" name="Google Shape;28;p20"/>
          <p:cNvSpPr txBox="1">
            <a:spLocks noGrp="1"/>
          </p:cNvSpPr>
          <p:nvPr>
            <p:ph type="ctrTitle"/>
          </p:nvPr>
        </p:nvSpPr>
        <p:spPr>
          <a:xfrm>
            <a:off x="872087" y="3410716"/>
            <a:ext cx="7653708" cy="1952560"/>
          </a:xfrm>
          <a:prstGeom prst="rect">
            <a:avLst/>
          </a:prstGeom>
          <a:noFill/>
          <a:ln>
            <a:noFill/>
          </a:ln>
        </p:spPr>
        <p:txBody>
          <a:bodyPr spcFirstLastPara="1" wrap="square" lIns="98375" tIns="49175" rIns="98375" bIns="49175" anchor="t" anchorCtr="0">
            <a:noAutofit/>
          </a:bodyPr>
          <a:lstStyle>
            <a:lvl1pPr lvl="0" algn="l">
              <a:spcBef>
                <a:spcPts val="0"/>
              </a:spcBef>
              <a:spcAft>
                <a:spcPts val="0"/>
              </a:spcAft>
              <a:buSzPts val="7424"/>
              <a:buChar char="*"/>
              <a:defRPr sz="5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88"/>
        <p:cNvGrpSpPr/>
        <p:nvPr/>
      </p:nvGrpSpPr>
      <p:grpSpPr>
        <a:xfrm>
          <a:off x="0" y="0"/>
          <a:ext cx="0" cy="0"/>
          <a:chOff x="0" y="0"/>
          <a:chExt cx="0" cy="0"/>
        </a:xfrm>
      </p:grpSpPr>
      <p:sp>
        <p:nvSpPr>
          <p:cNvPr id="89" name="Google Shape;89;p29"/>
          <p:cNvSpPr txBox="1">
            <a:spLocks noGrp="1"/>
          </p:cNvSpPr>
          <p:nvPr>
            <p:ph type="title"/>
          </p:nvPr>
        </p:nvSpPr>
        <p:spPr>
          <a:xfrm>
            <a:off x="1912842" y="4760805"/>
            <a:ext cx="6946678" cy="1244600"/>
          </a:xfrm>
          <a:prstGeom prst="rect">
            <a:avLst/>
          </a:prstGeom>
          <a:noFill/>
          <a:ln>
            <a:noFill/>
          </a:ln>
        </p:spPr>
        <p:txBody>
          <a:bodyPr spcFirstLastPara="1" wrap="square" lIns="98375" tIns="49175" rIns="98375" bIns="49175" anchor="t" anchorCtr="0">
            <a:noAutofit/>
          </a:bodyPr>
          <a:lstStyle>
            <a:lvl1pPr lvl="0" algn="r">
              <a:spcBef>
                <a:spcPts val="0"/>
              </a:spcBef>
              <a:spcAft>
                <a:spcPts val="0"/>
              </a:spcAft>
              <a:buSzPts val="2304"/>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9"/>
          <p:cNvSpPr txBox="1">
            <a:spLocks noGrp="1"/>
          </p:cNvSpPr>
          <p:nvPr>
            <p:ph type="body" idx="1"/>
          </p:nvPr>
        </p:nvSpPr>
        <p:spPr>
          <a:xfrm rot="5400000">
            <a:off x="3553968" y="-725425"/>
            <a:ext cx="3783584" cy="6827520"/>
          </a:xfrm>
          <a:prstGeom prst="rect">
            <a:avLst/>
          </a:prstGeom>
          <a:noFill/>
          <a:ln>
            <a:noFill/>
          </a:ln>
        </p:spPr>
        <p:txBody>
          <a:bodyPr spcFirstLastPara="1" wrap="square" lIns="98375" tIns="49175" rIns="98375" bIns="49175" anchor="t" anchorCtr="0">
            <a:normAutofit/>
          </a:bodyPr>
          <a:lstStyle>
            <a:lvl1pPr marL="457200" lvl="0" indent="-377190" algn="l">
              <a:spcBef>
                <a:spcPts val="360"/>
              </a:spcBef>
              <a:spcAft>
                <a:spcPts val="0"/>
              </a:spcAft>
              <a:buSzPts val="2340"/>
              <a:buChar char="*"/>
              <a:defRPr/>
            </a:lvl1pPr>
            <a:lvl2pPr marL="914400" lvl="1" indent="-377190" algn="l">
              <a:spcBef>
                <a:spcPts val="360"/>
              </a:spcBef>
              <a:spcAft>
                <a:spcPts val="0"/>
              </a:spcAft>
              <a:buSzPts val="2340"/>
              <a:buChar char="*"/>
              <a:defRPr/>
            </a:lvl2pPr>
            <a:lvl3pPr marL="1371600" lvl="2" indent="-377189" algn="l">
              <a:spcBef>
                <a:spcPts val="360"/>
              </a:spcBef>
              <a:spcAft>
                <a:spcPts val="0"/>
              </a:spcAft>
              <a:buSzPts val="2340"/>
              <a:buChar char="*"/>
              <a:defRPr/>
            </a:lvl3pPr>
            <a:lvl4pPr marL="1828800" lvl="3" indent="-377189" algn="l">
              <a:spcBef>
                <a:spcPts val="360"/>
              </a:spcBef>
              <a:spcAft>
                <a:spcPts val="0"/>
              </a:spcAft>
              <a:buSzPts val="2340"/>
              <a:buChar char="*"/>
              <a:defRPr/>
            </a:lvl4pPr>
            <a:lvl5pPr marL="2286000" lvl="4" indent="-377189" algn="l">
              <a:spcBef>
                <a:spcPts val="360"/>
              </a:spcBef>
              <a:spcAft>
                <a:spcPts val="0"/>
              </a:spcAft>
              <a:buSzPts val="2340"/>
              <a:buChar char="*"/>
              <a:defRPr/>
            </a:lvl5pPr>
            <a:lvl6pPr marL="2743200" lvl="5" indent="-377189" algn="l">
              <a:spcBef>
                <a:spcPts val="360"/>
              </a:spcBef>
              <a:spcAft>
                <a:spcPts val="0"/>
              </a:spcAft>
              <a:buSzPts val="2340"/>
              <a:buChar char="*"/>
              <a:defRPr/>
            </a:lvl6pPr>
            <a:lvl7pPr marL="3200400" lvl="6" indent="-377189" algn="l">
              <a:spcBef>
                <a:spcPts val="360"/>
              </a:spcBef>
              <a:spcAft>
                <a:spcPts val="0"/>
              </a:spcAft>
              <a:buSzPts val="2340"/>
              <a:buChar char="*"/>
              <a:defRPr/>
            </a:lvl7pPr>
            <a:lvl8pPr marL="3657600" lvl="7" indent="-377190" algn="l">
              <a:spcBef>
                <a:spcPts val="360"/>
              </a:spcBef>
              <a:spcAft>
                <a:spcPts val="0"/>
              </a:spcAft>
              <a:buSzPts val="2340"/>
              <a:buChar char="*"/>
              <a:defRPr/>
            </a:lvl8pPr>
            <a:lvl9pPr marL="4114800" lvl="8" indent="-377190" algn="l">
              <a:spcBef>
                <a:spcPts val="360"/>
              </a:spcBef>
              <a:spcAft>
                <a:spcPts val="323"/>
              </a:spcAft>
              <a:buSzPts val="2340"/>
              <a:buChar char="*"/>
              <a:defRPr/>
            </a:lvl9pPr>
          </a:lstStyle>
          <a:p>
            <a:endParaRPr/>
          </a:p>
        </p:txBody>
      </p:sp>
      <p:sp>
        <p:nvSpPr>
          <p:cNvPr id="91" name="Google Shape;91;p29"/>
          <p:cNvSpPr txBox="1">
            <a:spLocks noGrp="1"/>
          </p:cNvSpPr>
          <p:nvPr>
            <p:ph type="dt" idx="10"/>
          </p:nvPr>
        </p:nvSpPr>
        <p:spPr>
          <a:xfrm>
            <a:off x="6583680" y="6720840"/>
            <a:ext cx="2682240" cy="397581"/>
          </a:xfrm>
          <a:prstGeom prst="rect">
            <a:avLst/>
          </a:prstGeom>
          <a:noFill/>
          <a:ln>
            <a:noFill/>
          </a:ln>
        </p:spPr>
        <p:txBody>
          <a:bodyPr spcFirstLastPara="1" wrap="square" lIns="98375" tIns="49175" rIns="98375" bIns="49175"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9"/>
          <p:cNvSpPr txBox="1">
            <a:spLocks noGrp="1"/>
          </p:cNvSpPr>
          <p:nvPr>
            <p:ph type="ftr" idx="11"/>
          </p:nvPr>
        </p:nvSpPr>
        <p:spPr>
          <a:xfrm>
            <a:off x="487680" y="6720840"/>
            <a:ext cx="3576321" cy="397581"/>
          </a:xfrm>
          <a:prstGeom prst="rect">
            <a:avLst/>
          </a:prstGeom>
          <a:noFill/>
          <a:ln>
            <a:noFill/>
          </a:ln>
        </p:spPr>
        <p:txBody>
          <a:bodyPr spcFirstLastPara="1" wrap="square" lIns="98375" tIns="49175" rIns="98375" bIns="491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9"/>
          <p:cNvSpPr txBox="1">
            <a:spLocks noGrp="1"/>
          </p:cNvSpPr>
          <p:nvPr>
            <p:ph type="sldNum" idx="12"/>
          </p:nvPr>
        </p:nvSpPr>
        <p:spPr>
          <a:xfrm>
            <a:off x="4064000" y="6720840"/>
            <a:ext cx="1950720" cy="397581"/>
          </a:xfrm>
          <a:prstGeom prst="rect">
            <a:avLst/>
          </a:prstGeom>
          <a:noFill/>
          <a:ln>
            <a:noFill/>
          </a:ln>
        </p:spPr>
        <p:txBody>
          <a:bodyPr spcFirstLastPara="1" wrap="square" lIns="98375" tIns="49175" rIns="98375" bIns="491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94"/>
        <p:cNvGrpSpPr/>
        <p:nvPr/>
      </p:nvGrpSpPr>
      <p:grpSpPr>
        <a:xfrm>
          <a:off x="0" y="0"/>
          <a:ext cx="0" cy="0"/>
          <a:chOff x="0" y="0"/>
          <a:chExt cx="0" cy="0"/>
        </a:xfrm>
      </p:grpSpPr>
      <p:sp>
        <p:nvSpPr>
          <p:cNvPr id="95" name="Google Shape;95;p30"/>
          <p:cNvSpPr txBox="1">
            <a:spLocks noGrp="1"/>
          </p:cNvSpPr>
          <p:nvPr>
            <p:ph type="title"/>
          </p:nvPr>
        </p:nvSpPr>
        <p:spPr>
          <a:xfrm rot="5400000">
            <a:off x="-524030" y="2164691"/>
            <a:ext cx="5703969" cy="2194560"/>
          </a:xfrm>
          <a:prstGeom prst="rect">
            <a:avLst/>
          </a:prstGeom>
          <a:noFill/>
          <a:ln>
            <a:noFill/>
          </a:ln>
        </p:spPr>
        <p:txBody>
          <a:bodyPr spcFirstLastPara="1" wrap="square" lIns="98375" tIns="49175" rIns="98375" bIns="49175" anchor="t" anchorCtr="0">
            <a:noAutofit/>
          </a:bodyPr>
          <a:lstStyle>
            <a:lvl1pPr lvl="0" algn="l">
              <a:spcBef>
                <a:spcPts val="0"/>
              </a:spcBef>
              <a:spcAft>
                <a:spcPts val="0"/>
              </a:spcAft>
              <a:buSzPts val="6400"/>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0"/>
          <p:cNvSpPr txBox="1">
            <a:spLocks noGrp="1"/>
          </p:cNvSpPr>
          <p:nvPr>
            <p:ph type="body" idx="1"/>
          </p:nvPr>
        </p:nvSpPr>
        <p:spPr>
          <a:xfrm rot="5400000">
            <a:off x="3456433" y="885832"/>
            <a:ext cx="5329816" cy="5151239"/>
          </a:xfrm>
          <a:prstGeom prst="rect">
            <a:avLst/>
          </a:prstGeom>
          <a:noFill/>
          <a:ln>
            <a:noFill/>
          </a:ln>
        </p:spPr>
        <p:txBody>
          <a:bodyPr spcFirstLastPara="1" wrap="square" lIns="98375" tIns="49175" rIns="98375" bIns="49175" anchor="t" anchorCtr="0">
            <a:normAutofit/>
          </a:bodyPr>
          <a:lstStyle>
            <a:lvl1pPr marL="457200" lvl="0" indent="-377190" algn="l">
              <a:spcBef>
                <a:spcPts val="360"/>
              </a:spcBef>
              <a:spcAft>
                <a:spcPts val="0"/>
              </a:spcAft>
              <a:buSzPts val="2340"/>
              <a:buChar char="*"/>
              <a:defRPr/>
            </a:lvl1pPr>
            <a:lvl2pPr marL="914400" lvl="1" indent="-377190" algn="l">
              <a:spcBef>
                <a:spcPts val="360"/>
              </a:spcBef>
              <a:spcAft>
                <a:spcPts val="0"/>
              </a:spcAft>
              <a:buSzPts val="2340"/>
              <a:buChar char="*"/>
              <a:defRPr/>
            </a:lvl2pPr>
            <a:lvl3pPr marL="1371600" lvl="2" indent="-377189" algn="l">
              <a:spcBef>
                <a:spcPts val="360"/>
              </a:spcBef>
              <a:spcAft>
                <a:spcPts val="0"/>
              </a:spcAft>
              <a:buSzPts val="2340"/>
              <a:buChar char="*"/>
              <a:defRPr/>
            </a:lvl3pPr>
            <a:lvl4pPr marL="1828800" lvl="3" indent="-377189" algn="l">
              <a:spcBef>
                <a:spcPts val="360"/>
              </a:spcBef>
              <a:spcAft>
                <a:spcPts val="0"/>
              </a:spcAft>
              <a:buSzPts val="2340"/>
              <a:buChar char="*"/>
              <a:defRPr/>
            </a:lvl4pPr>
            <a:lvl5pPr marL="2286000" lvl="4" indent="-377189" algn="l">
              <a:spcBef>
                <a:spcPts val="360"/>
              </a:spcBef>
              <a:spcAft>
                <a:spcPts val="0"/>
              </a:spcAft>
              <a:buSzPts val="2340"/>
              <a:buChar char="*"/>
              <a:defRPr/>
            </a:lvl5pPr>
            <a:lvl6pPr marL="2743200" lvl="5" indent="-377189" algn="l">
              <a:spcBef>
                <a:spcPts val="360"/>
              </a:spcBef>
              <a:spcAft>
                <a:spcPts val="0"/>
              </a:spcAft>
              <a:buSzPts val="2340"/>
              <a:buChar char="*"/>
              <a:defRPr/>
            </a:lvl6pPr>
            <a:lvl7pPr marL="3200400" lvl="6" indent="-377189" algn="l">
              <a:spcBef>
                <a:spcPts val="360"/>
              </a:spcBef>
              <a:spcAft>
                <a:spcPts val="0"/>
              </a:spcAft>
              <a:buSzPts val="2340"/>
              <a:buChar char="*"/>
              <a:defRPr/>
            </a:lvl7pPr>
            <a:lvl8pPr marL="3657600" lvl="7" indent="-377190" algn="l">
              <a:spcBef>
                <a:spcPts val="360"/>
              </a:spcBef>
              <a:spcAft>
                <a:spcPts val="0"/>
              </a:spcAft>
              <a:buSzPts val="2340"/>
              <a:buChar char="*"/>
              <a:defRPr/>
            </a:lvl8pPr>
            <a:lvl9pPr marL="4114800" lvl="8" indent="-377190" algn="l">
              <a:spcBef>
                <a:spcPts val="360"/>
              </a:spcBef>
              <a:spcAft>
                <a:spcPts val="323"/>
              </a:spcAft>
              <a:buSzPts val="2340"/>
              <a:buChar char="*"/>
              <a:defRPr/>
            </a:lvl9pPr>
          </a:lstStyle>
          <a:p>
            <a:endParaRPr/>
          </a:p>
        </p:txBody>
      </p:sp>
      <p:sp>
        <p:nvSpPr>
          <p:cNvPr id="97" name="Google Shape;97;p30"/>
          <p:cNvSpPr txBox="1">
            <a:spLocks noGrp="1"/>
          </p:cNvSpPr>
          <p:nvPr>
            <p:ph type="dt" idx="10"/>
          </p:nvPr>
        </p:nvSpPr>
        <p:spPr>
          <a:xfrm>
            <a:off x="6583680" y="6720840"/>
            <a:ext cx="2682240" cy="397581"/>
          </a:xfrm>
          <a:prstGeom prst="rect">
            <a:avLst/>
          </a:prstGeom>
          <a:noFill/>
          <a:ln>
            <a:noFill/>
          </a:ln>
        </p:spPr>
        <p:txBody>
          <a:bodyPr spcFirstLastPara="1" wrap="square" lIns="98375" tIns="49175" rIns="98375" bIns="49175"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0"/>
          <p:cNvSpPr txBox="1">
            <a:spLocks noGrp="1"/>
          </p:cNvSpPr>
          <p:nvPr>
            <p:ph type="ftr" idx="11"/>
          </p:nvPr>
        </p:nvSpPr>
        <p:spPr>
          <a:xfrm>
            <a:off x="487680" y="6720840"/>
            <a:ext cx="3576321" cy="397581"/>
          </a:xfrm>
          <a:prstGeom prst="rect">
            <a:avLst/>
          </a:prstGeom>
          <a:noFill/>
          <a:ln>
            <a:noFill/>
          </a:ln>
        </p:spPr>
        <p:txBody>
          <a:bodyPr spcFirstLastPara="1" wrap="square" lIns="98375" tIns="49175" rIns="98375" bIns="491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0"/>
          <p:cNvSpPr txBox="1">
            <a:spLocks noGrp="1"/>
          </p:cNvSpPr>
          <p:nvPr>
            <p:ph type="sldNum" idx="12"/>
          </p:nvPr>
        </p:nvSpPr>
        <p:spPr>
          <a:xfrm>
            <a:off x="4064000" y="6720840"/>
            <a:ext cx="1950720" cy="397581"/>
          </a:xfrm>
          <a:prstGeom prst="rect">
            <a:avLst/>
          </a:prstGeom>
          <a:noFill/>
          <a:ln>
            <a:noFill/>
          </a:ln>
        </p:spPr>
        <p:txBody>
          <a:bodyPr spcFirstLastPara="1" wrap="square" lIns="98375" tIns="49175" rIns="98375" bIns="491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9"/>
        <p:cNvGrpSpPr/>
        <p:nvPr/>
      </p:nvGrpSpPr>
      <p:grpSpPr>
        <a:xfrm>
          <a:off x="0" y="0"/>
          <a:ext cx="0" cy="0"/>
          <a:chOff x="0" y="0"/>
          <a:chExt cx="0" cy="0"/>
        </a:xfrm>
      </p:grpSpPr>
      <p:sp>
        <p:nvSpPr>
          <p:cNvPr id="30" name="Google Shape;30;p21"/>
          <p:cNvSpPr txBox="1">
            <a:spLocks noGrp="1"/>
          </p:cNvSpPr>
          <p:nvPr>
            <p:ph type="dt" idx="10"/>
          </p:nvPr>
        </p:nvSpPr>
        <p:spPr>
          <a:xfrm>
            <a:off x="6583680" y="6720840"/>
            <a:ext cx="2682240" cy="397581"/>
          </a:xfrm>
          <a:prstGeom prst="rect">
            <a:avLst/>
          </a:prstGeom>
          <a:noFill/>
          <a:ln>
            <a:noFill/>
          </a:ln>
        </p:spPr>
        <p:txBody>
          <a:bodyPr spcFirstLastPara="1" wrap="square" lIns="98375" tIns="49175" rIns="98375" bIns="49175"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1"/>
          <p:cNvSpPr txBox="1">
            <a:spLocks noGrp="1"/>
          </p:cNvSpPr>
          <p:nvPr>
            <p:ph type="ftr" idx="11"/>
          </p:nvPr>
        </p:nvSpPr>
        <p:spPr>
          <a:xfrm>
            <a:off x="487680" y="6720840"/>
            <a:ext cx="3576321" cy="397581"/>
          </a:xfrm>
          <a:prstGeom prst="rect">
            <a:avLst/>
          </a:prstGeom>
          <a:noFill/>
          <a:ln>
            <a:noFill/>
          </a:ln>
        </p:spPr>
        <p:txBody>
          <a:bodyPr spcFirstLastPara="1" wrap="square" lIns="98375" tIns="49175" rIns="98375" bIns="491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1"/>
          <p:cNvSpPr txBox="1">
            <a:spLocks noGrp="1"/>
          </p:cNvSpPr>
          <p:nvPr>
            <p:ph type="sldNum" idx="12"/>
          </p:nvPr>
        </p:nvSpPr>
        <p:spPr>
          <a:xfrm>
            <a:off x="4064000" y="6720840"/>
            <a:ext cx="1950720" cy="397581"/>
          </a:xfrm>
          <a:prstGeom prst="rect">
            <a:avLst/>
          </a:prstGeom>
          <a:noFill/>
          <a:ln>
            <a:noFill/>
          </a:ln>
        </p:spPr>
        <p:txBody>
          <a:bodyPr spcFirstLastPara="1" wrap="square" lIns="98375" tIns="49175" rIns="98375" bIns="491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CA"/>
              <a:t>‹N°›</a:t>
            </a:fld>
            <a:endParaRPr/>
          </a:p>
        </p:txBody>
      </p:sp>
      <p:sp>
        <p:nvSpPr>
          <p:cNvPr id="33" name="Google Shape;33;p21"/>
          <p:cNvSpPr txBox="1">
            <a:spLocks noGrp="1"/>
          </p:cNvSpPr>
          <p:nvPr>
            <p:ph type="title"/>
          </p:nvPr>
        </p:nvSpPr>
        <p:spPr>
          <a:xfrm>
            <a:off x="1912842" y="4760805"/>
            <a:ext cx="6946678" cy="1244600"/>
          </a:xfrm>
          <a:prstGeom prst="rect">
            <a:avLst/>
          </a:prstGeom>
          <a:noFill/>
          <a:ln>
            <a:noFill/>
          </a:ln>
        </p:spPr>
        <p:txBody>
          <a:bodyPr spcFirstLastPara="1" wrap="square" lIns="98375" tIns="49175" rIns="98375" bIns="49175" anchor="t" anchorCtr="0">
            <a:noAutofit/>
          </a:bodyPr>
          <a:lstStyle>
            <a:lvl1pPr lvl="0" algn="r">
              <a:spcBef>
                <a:spcPts val="0"/>
              </a:spcBef>
              <a:spcAft>
                <a:spcPts val="0"/>
              </a:spcAft>
              <a:buSzPts val="2304"/>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1"/>
          <p:cNvSpPr txBox="1">
            <a:spLocks noGrp="1"/>
          </p:cNvSpPr>
          <p:nvPr>
            <p:ph type="body" idx="1"/>
          </p:nvPr>
        </p:nvSpPr>
        <p:spPr>
          <a:xfrm>
            <a:off x="1219200" y="796544"/>
            <a:ext cx="6827520" cy="3783584"/>
          </a:xfrm>
          <a:prstGeom prst="rect">
            <a:avLst/>
          </a:prstGeom>
          <a:noFill/>
          <a:ln>
            <a:noFill/>
          </a:ln>
        </p:spPr>
        <p:txBody>
          <a:bodyPr spcFirstLastPara="1" wrap="square" lIns="98375" tIns="49175" rIns="98375" bIns="49175" anchor="t" anchorCtr="0">
            <a:normAutofit/>
          </a:bodyPr>
          <a:lstStyle>
            <a:lvl1pPr marL="457200" lvl="0" indent="-377190" algn="l">
              <a:spcBef>
                <a:spcPts val="360"/>
              </a:spcBef>
              <a:spcAft>
                <a:spcPts val="0"/>
              </a:spcAft>
              <a:buSzPts val="2340"/>
              <a:buChar char="*"/>
              <a:defRPr/>
            </a:lvl1pPr>
            <a:lvl2pPr marL="914400" lvl="1" indent="-377190" algn="l">
              <a:spcBef>
                <a:spcPts val="360"/>
              </a:spcBef>
              <a:spcAft>
                <a:spcPts val="0"/>
              </a:spcAft>
              <a:buSzPts val="2340"/>
              <a:buChar char="*"/>
              <a:defRPr/>
            </a:lvl2pPr>
            <a:lvl3pPr marL="1371600" lvl="2" indent="-377189" algn="l">
              <a:spcBef>
                <a:spcPts val="360"/>
              </a:spcBef>
              <a:spcAft>
                <a:spcPts val="0"/>
              </a:spcAft>
              <a:buSzPts val="2340"/>
              <a:buChar char="*"/>
              <a:defRPr/>
            </a:lvl3pPr>
            <a:lvl4pPr marL="1828800" lvl="3" indent="-377189" algn="l">
              <a:spcBef>
                <a:spcPts val="360"/>
              </a:spcBef>
              <a:spcAft>
                <a:spcPts val="0"/>
              </a:spcAft>
              <a:buSzPts val="2340"/>
              <a:buChar char="*"/>
              <a:defRPr/>
            </a:lvl4pPr>
            <a:lvl5pPr marL="2286000" lvl="4" indent="-377189" algn="l">
              <a:spcBef>
                <a:spcPts val="360"/>
              </a:spcBef>
              <a:spcAft>
                <a:spcPts val="0"/>
              </a:spcAft>
              <a:buSzPts val="2340"/>
              <a:buChar char="*"/>
              <a:defRPr/>
            </a:lvl5pPr>
            <a:lvl6pPr marL="2743200" lvl="5" indent="-377189" algn="l">
              <a:spcBef>
                <a:spcPts val="360"/>
              </a:spcBef>
              <a:spcAft>
                <a:spcPts val="0"/>
              </a:spcAft>
              <a:buSzPts val="2340"/>
              <a:buChar char="*"/>
              <a:defRPr/>
            </a:lvl6pPr>
            <a:lvl7pPr marL="3200400" lvl="6" indent="-377189" algn="l">
              <a:spcBef>
                <a:spcPts val="360"/>
              </a:spcBef>
              <a:spcAft>
                <a:spcPts val="0"/>
              </a:spcAft>
              <a:buSzPts val="2340"/>
              <a:buChar char="*"/>
              <a:defRPr/>
            </a:lvl7pPr>
            <a:lvl8pPr marL="3657600" lvl="7" indent="-377190" algn="l">
              <a:spcBef>
                <a:spcPts val="360"/>
              </a:spcBef>
              <a:spcAft>
                <a:spcPts val="0"/>
              </a:spcAft>
              <a:buSzPts val="2340"/>
              <a:buChar char="*"/>
              <a:defRPr/>
            </a:lvl8pPr>
            <a:lvl9pPr marL="4114800" lvl="8" indent="-377190" algn="l">
              <a:spcBef>
                <a:spcPts val="360"/>
              </a:spcBef>
              <a:spcAft>
                <a:spcPts val="323"/>
              </a:spcAft>
              <a:buSzPts val="234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35"/>
        <p:cNvGrpSpPr/>
        <p:nvPr/>
      </p:nvGrpSpPr>
      <p:grpSpPr>
        <a:xfrm>
          <a:off x="0" y="0"/>
          <a:ext cx="0" cy="0"/>
          <a:chOff x="0" y="0"/>
          <a:chExt cx="0" cy="0"/>
        </a:xfrm>
      </p:grpSpPr>
      <p:sp>
        <p:nvSpPr>
          <p:cNvPr id="36" name="Google Shape;36;p22"/>
          <p:cNvSpPr txBox="1">
            <a:spLocks noGrp="1"/>
          </p:cNvSpPr>
          <p:nvPr>
            <p:ph type="title"/>
          </p:nvPr>
        </p:nvSpPr>
        <p:spPr>
          <a:xfrm>
            <a:off x="1912842" y="4760805"/>
            <a:ext cx="6946678" cy="1244600"/>
          </a:xfrm>
          <a:prstGeom prst="rect">
            <a:avLst/>
          </a:prstGeom>
          <a:noFill/>
          <a:ln>
            <a:noFill/>
          </a:ln>
        </p:spPr>
        <p:txBody>
          <a:bodyPr spcFirstLastPara="1" wrap="square" lIns="98375" tIns="49175" rIns="98375" bIns="49175" anchor="t" anchorCtr="0">
            <a:noAutofit/>
          </a:bodyPr>
          <a:lstStyle>
            <a:lvl1pPr lvl="0" algn="r">
              <a:spcBef>
                <a:spcPts val="0"/>
              </a:spcBef>
              <a:spcAft>
                <a:spcPts val="0"/>
              </a:spcAft>
              <a:buSzPts val="2304"/>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2"/>
          <p:cNvSpPr txBox="1">
            <a:spLocks noGrp="1"/>
          </p:cNvSpPr>
          <p:nvPr>
            <p:ph type="dt" idx="10"/>
          </p:nvPr>
        </p:nvSpPr>
        <p:spPr>
          <a:xfrm>
            <a:off x="6583680" y="6720840"/>
            <a:ext cx="2682240" cy="397581"/>
          </a:xfrm>
          <a:prstGeom prst="rect">
            <a:avLst/>
          </a:prstGeom>
          <a:noFill/>
          <a:ln>
            <a:noFill/>
          </a:ln>
        </p:spPr>
        <p:txBody>
          <a:bodyPr spcFirstLastPara="1" wrap="square" lIns="98375" tIns="49175" rIns="98375" bIns="49175"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2"/>
          <p:cNvSpPr txBox="1">
            <a:spLocks noGrp="1"/>
          </p:cNvSpPr>
          <p:nvPr>
            <p:ph type="ftr" idx="11"/>
          </p:nvPr>
        </p:nvSpPr>
        <p:spPr>
          <a:xfrm>
            <a:off x="487680" y="6720840"/>
            <a:ext cx="3576321" cy="397581"/>
          </a:xfrm>
          <a:prstGeom prst="rect">
            <a:avLst/>
          </a:prstGeom>
          <a:noFill/>
          <a:ln>
            <a:noFill/>
          </a:ln>
        </p:spPr>
        <p:txBody>
          <a:bodyPr spcFirstLastPara="1" wrap="square" lIns="98375" tIns="49175" rIns="98375" bIns="491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2"/>
          <p:cNvSpPr txBox="1">
            <a:spLocks noGrp="1"/>
          </p:cNvSpPr>
          <p:nvPr>
            <p:ph type="sldNum" idx="12"/>
          </p:nvPr>
        </p:nvSpPr>
        <p:spPr>
          <a:xfrm>
            <a:off x="4064000" y="6720840"/>
            <a:ext cx="1950720" cy="397581"/>
          </a:xfrm>
          <a:prstGeom prst="rect">
            <a:avLst/>
          </a:prstGeom>
          <a:noFill/>
          <a:ln>
            <a:noFill/>
          </a:ln>
        </p:spPr>
        <p:txBody>
          <a:bodyPr spcFirstLastPara="1" wrap="square" lIns="98375" tIns="49175" rIns="98375" bIns="491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40"/>
        <p:cNvGrpSpPr/>
        <p:nvPr/>
      </p:nvGrpSpPr>
      <p:grpSpPr>
        <a:xfrm>
          <a:off x="0" y="0"/>
          <a:ext cx="0" cy="0"/>
          <a:chOff x="0" y="0"/>
          <a:chExt cx="0" cy="0"/>
        </a:xfrm>
      </p:grpSpPr>
      <p:sp>
        <p:nvSpPr>
          <p:cNvPr id="41" name="Google Shape;41;p23"/>
          <p:cNvSpPr txBox="1">
            <a:spLocks noGrp="1"/>
          </p:cNvSpPr>
          <p:nvPr>
            <p:ph type="dt" idx="10"/>
          </p:nvPr>
        </p:nvSpPr>
        <p:spPr>
          <a:xfrm>
            <a:off x="6583680" y="6720840"/>
            <a:ext cx="2682240" cy="397581"/>
          </a:xfrm>
          <a:prstGeom prst="rect">
            <a:avLst/>
          </a:prstGeom>
          <a:noFill/>
          <a:ln>
            <a:noFill/>
          </a:ln>
        </p:spPr>
        <p:txBody>
          <a:bodyPr spcFirstLastPara="1" wrap="square" lIns="98375" tIns="49175" rIns="98375" bIns="49175"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3"/>
          <p:cNvSpPr txBox="1">
            <a:spLocks noGrp="1"/>
          </p:cNvSpPr>
          <p:nvPr>
            <p:ph type="ftr" idx="11"/>
          </p:nvPr>
        </p:nvSpPr>
        <p:spPr>
          <a:xfrm>
            <a:off x="487680" y="6720840"/>
            <a:ext cx="3576321" cy="397581"/>
          </a:xfrm>
          <a:prstGeom prst="rect">
            <a:avLst/>
          </a:prstGeom>
          <a:noFill/>
          <a:ln>
            <a:noFill/>
          </a:ln>
        </p:spPr>
        <p:txBody>
          <a:bodyPr spcFirstLastPara="1" wrap="square" lIns="98375" tIns="49175" rIns="98375" bIns="491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3"/>
          <p:cNvSpPr txBox="1">
            <a:spLocks noGrp="1"/>
          </p:cNvSpPr>
          <p:nvPr>
            <p:ph type="sldNum" idx="12"/>
          </p:nvPr>
        </p:nvSpPr>
        <p:spPr>
          <a:xfrm>
            <a:off x="4064000" y="6720840"/>
            <a:ext cx="1950720" cy="397581"/>
          </a:xfrm>
          <a:prstGeom prst="rect">
            <a:avLst/>
          </a:prstGeom>
          <a:noFill/>
          <a:ln>
            <a:noFill/>
          </a:ln>
        </p:spPr>
        <p:txBody>
          <a:bodyPr spcFirstLastPara="1" wrap="square" lIns="98375" tIns="49175" rIns="98375" bIns="491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44"/>
        <p:cNvGrpSpPr/>
        <p:nvPr/>
      </p:nvGrpSpPr>
      <p:grpSpPr>
        <a:xfrm>
          <a:off x="0" y="0"/>
          <a:ext cx="0" cy="0"/>
          <a:chOff x="0" y="0"/>
          <a:chExt cx="0" cy="0"/>
        </a:xfrm>
      </p:grpSpPr>
      <p:sp>
        <p:nvSpPr>
          <p:cNvPr id="45" name="Google Shape;45;p24"/>
          <p:cNvSpPr/>
          <p:nvPr/>
        </p:nvSpPr>
        <p:spPr>
          <a:xfrm>
            <a:off x="0" y="4210646"/>
            <a:ext cx="9753600" cy="3256954"/>
          </a:xfrm>
          <a:prstGeom prst="rect">
            <a:avLst/>
          </a:prstGeom>
          <a:gradFill>
            <a:gsLst>
              <a:gs pos="0">
                <a:srgbClr val="FFFFFF">
                  <a:alpha val="91764"/>
                </a:srgbClr>
              </a:gs>
              <a:gs pos="37000">
                <a:srgbClr val="FFFFFF">
                  <a:alpha val="76862"/>
                </a:srgbClr>
              </a:gs>
              <a:gs pos="100000">
                <a:srgbClr val="B4DCFA">
                  <a:alpha val="80000"/>
                </a:srgbClr>
              </a:gs>
            </a:gsLst>
            <a:path path="circle">
              <a:fillToRect l="50000" t="50000" r="50000" b="50000"/>
            </a:path>
            <a:tileRect/>
          </a:gradFill>
          <a:ln>
            <a:noFill/>
          </a:ln>
        </p:spPr>
        <p:txBody>
          <a:bodyPr spcFirstLastPara="1" wrap="square" lIns="98375" tIns="49175" rIns="98375" bIns="49175" anchor="ctr" anchorCtr="0">
            <a:noAutofit/>
          </a:bodyPr>
          <a:lstStyle/>
          <a:p>
            <a:pPr marL="0" marR="0" lvl="0" indent="0" algn="ctr" rtl="0">
              <a:spcBef>
                <a:spcPts val="0"/>
              </a:spcBef>
              <a:spcAft>
                <a:spcPts val="0"/>
              </a:spcAft>
              <a:buNone/>
            </a:pPr>
            <a:endParaRPr sz="1900">
              <a:solidFill>
                <a:schemeClr val="lt1"/>
              </a:solidFill>
              <a:latin typeface="Trebuchet MS"/>
              <a:ea typeface="Trebuchet MS"/>
              <a:cs typeface="Trebuchet MS"/>
              <a:sym typeface="Trebuchet MS"/>
            </a:endParaRPr>
          </a:p>
        </p:txBody>
      </p:sp>
      <p:sp>
        <p:nvSpPr>
          <p:cNvPr id="46" name="Google Shape;46;p24"/>
          <p:cNvSpPr/>
          <p:nvPr/>
        </p:nvSpPr>
        <p:spPr>
          <a:xfrm>
            <a:off x="0" y="0"/>
            <a:ext cx="9753600" cy="4210646"/>
          </a:xfrm>
          <a:prstGeom prst="rect">
            <a:avLst/>
          </a:prstGeom>
          <a:gradFill>
            <a:gsLst>
              <a:gs pos="0">
                <a:srgbClr val="FFFFFF">
                  <a:alpha val="89803"/>
                </a:srgbClr>
              </a:gs>
              <a:gs pos="48000">
                <a:srgbClr val="FFFFFF">
                  <a:alpha val="62745"/>
                </a:srgbClr>
              </a:gs>
              <a:gs pos="100000">
                <a:srgbClr val="B4DCFA">
                  <a:alpha val="80000"/>
                </a:srgbClr>
              </a:gs>
            </a:gsLst>
            <a:path path="circle">
              <a:fillToRect l="50000" t="50000" r="50000" b="50000"/>
            </a:path>
            <a:tileRect/>
          </a:gradFill>
          <a:ln>
            <a:noFill/>
          </a:ln>
        </p:spPr>
        <p:txBody>
          <a:bodyPr spcFirstLastPara="1" wrap="square" lIns="98375" tIns="49175" rIns="98375" bIns="49175" anchor="ctr" anchorCtr="0">
            <a:noAutofit/>
          </a:bodyPr>
          <a:lstStyle/>
          <a:p>
            <a:pPr marL="0" marR="0" lvl="0" indent="0" algn="ctr" rtl="0">
              <a:spcBef>
                <a:spcPts val="0"/>
              </a:spcBef>
              <a:spcAft>
                <a:spcPts val="0"/>
              </a:spcAft>
              <a:buNone/>
            </a:pPr>
            <a:endParaRPr sz="1900">
              <a:solidFill>
                <a:schemeClr val="lt1"/>
              </a:solidFill>
              <a:latin typeface="Trebuchet MS"/>
              <a:ea typeface="Trebuchet MS"/>
              <a:cs typeface="Trebuchet MS"/>
              <a:sym typeface="Trebuchet MS"/>
            </a:endParaRPr>
          </a:p>
        </p:txBody>
      </p:sp>
      <p:sp>
        <p:nvSpPr>
          <p:cNvPr id="47" name="Google Shape;47;p24"/>
          <p:cNvSpPr/>
          <p:nvPr/>
        </p:nvSpPr>
        <p:spPr>
          <a:xfrm>
            <a:off x="0" y="2888072"/>
            <a:ext cx="9753600" cy="24892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spcFirstLastPara="1" wrap="square" lIns="98375" tIns="49175" rIns="98375" bIns="49175" anchor="ctr" anchorCtr="0">
            <a:noAutofit/>
          </a:bodyPr>
          <a:lstStyle/>
          <a:p>
            <a:pPr marL="0" marR="0" lvl="0" indent="0" algn="ctr" rtl="0">
              <a:spcBef>
                <a:spcPts val="0"/>
              </a:spcBef>
              <a:spcAft>
                <a:spcPts val="0"/>
              </a:spcAft>
              <a:buNone/>
            </a:pPr>
            <a:endParaRPr sz="1900">
              <a:solidFill>
                <a:schemeClr val="lt1"/>
              </a:solidFill>
              <a:latin typeface="Trebuchet MS"/>
              <a:ea typeface="Trebuchet MS"/>
              <a:cs typeface="Trebuchet MS"/>
              <a:sym typeface="Trebuchet MS"/>
            </a:endParaRPr>
          </a:p>
        </p:txBody>
      </p:sp>
      <p:sp>
        <p:nvSpPr>
          <p:cNvPr id="48" name="Google Shape;48;p24"/>
          <p:cNvSpPr/>
          <p:nvPr/>
        </p:nvSpPr>
        <p:spPr>
          <a:xfrm>
            <a:off x="0" y="1742440"/>
            <a:ext cx="9753600" cy="5559213"/>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spcFirstLastPara="1" wrap="square" lIns="98375" tIns="49175" rIns="98375" bIns="49175" anchor="ctr" anchorCtr="0">
            <a:noAutofit/>
          </a:bodyPr>
          <a:lstStyle/>
          <a:p>
            <a:pPr marL="0" marR="0" lvl="0" indent="0" algn="ctr" rtl="0">
              <a:spcBef>
                <a:spcPts val="0"/>
              </a:spcBef>
              <a:spcAft>
                <a:spcPts val="0"/>
              </a:spcAft>
              <a:buNone/>
            </a:pPr>
            <a:endParaRPr sz="1900">
              <a:solidFill>
                <a:schemeClr val="lt1"/>
              </a:solidFill>
              <a:latin typeface="Trebuchet MS"/>
              <a:ea typeface="Trebuchet MS"/>
              <a:cs typeface="Trebuchet MS"/>
              <a:sym typeface="Trebuchet MS"/>
            </a:endParaRPr>
          </a:p>
        </p:txBody>
      </p:sp>
      <p:sp>
        <p:nvSpPr>
          <p:cNvPr id="49" name="Google Shape;49;p24"/>
          <p:cNvSpPr txBox="1">
            <a:spLocks noGrp="1"/>
          </p:cNvSpPr>
          <p:nvPr>
            <p:ph type="title"/>
          </p:nvPr>
        </p:nvSpPr>
        <p:spPr>
          <a:xfrm>
            <a:off x="2168741" y="2365772"/>
            <a:ext cx="6364444" cy="2638755"/>
          </a:xfrm>
          <a:prstGeom prst="rect">
            <a:avLst/>
          </a:prstGeom>
          <a:noFill/>
          <a:ln>
            <a:noFill/>
          </a:ln>
        </p:spPr>
        <p:txBody>
          <a:bodyPr spcFirstLastPara="1" wrap="square" lIns="98375" tIns="49175" rIns="98375" bIns="49175" anchor="b" anchorCtr="0">
            <a:noAutofit/>
          </a:bodyPr>
          <a:lstStyle>
            <a:lvl1pPr lvl="0" algn="r">
              <a:spcBef>
                <a:spcPts val="0"/>
              </a:spcBef>
              <a:spcAft>
                <a:spcPts val="0"/>
              </a:spcAft>
              <a:buSzPts val="6400"/>
              <a:buChar char="*"/>
              <a:defRPr sz="5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4"/>
          <p:cNvSpPr txBox="1">
            <a:spLocks noGrp="1"/>
          </p:cNvSpPr>
          <p:nvPr>
            <p:ph type="body" idx="1"/>
          </p:nvPr>
        </p:nvSpPr>
        <p:spPr>
          <a:xfrm>
            <a:off x="2157267" y="5017068"/>
            <a:ext cx="6368527" cy="909723"/>
          </a:xfrm>
          <a:prstGeom prst="rect">
            <a:avLst/>
          </a:prstGeom>
          <a:noFill/>
          <a:ln>
            <a:noFill/>
          </a:ln>
        </p:spPr>
        <p:txBody>
          <a:bodyPr spcFirstLastPara="1" wrap="square" lIns="98375" tIns="49175" rIns="98375" bIns="49175" anchor="t" anchorCtr="0">
            <a:normAutofit/>
          </a:bodyPr>
          <a:lstStyle>
            <a:lvl1pPr marL="457200" lvl="0" indent="-228600" algn="r">
              <a:spcBef>
                <a:spcPts val="440"/>
              </a:spcBef>
              <a:spcAft>
                <a:spcPts val="0"/>
              </a:spcAft>
              <a:buSzPts val="2860"/>
              <a:buNone/>
              <a:defRPr sz="2200">
                <a:solidFill>
                  <a:schemeClr val="dk2"/>
                </a:solidFill>
              </a:defRPr>
            </a:lvl1pPr>
            <a:lvl2pPr marL="914400" lvl="1" indent="-228600" algn="l">
              <a:spcBef>
                <a:spcPts val="380"/>
              </a:spcBef>
              <a:spcAft>
                <a:spcPts val="0"/>
              </a:spcAft>
              <a:buSzPts val="2470"/>
              <a:buNone/>
              <a:defRPr sz="1900">
                <a:solidFill>
                  <a:srgbClr val="888888"/>
                </a:solidFill>
              </a:defRPr>
            </a:lvl2pPr>
            <a:lvl3pPr marL="1371600" lvl="2" indent="-228600" algn="l">
              <a:spcBef>
                <a:spcPts val="340"/>
              </a:spcBef>
              <a:spcAft>
                <a:spcPts val="0"/>
              </a:spcAft>
              <a:buSzPts val="2210"/>
              <a:buNone/>
              <a:defRPr sz="1700">
                <a:solidFill>
                  <a:srgbClr val="888888"/>
                </a:solidFill>
              </a:defRPr>
            </a:lvl3pPr>
            <a:lvl4pPr marL="1828800" lvl="3" indent="-228600" algn="l">
              <a:spcBef>
                <a:spcPts val="323"/>
              </a:spcBef>
              <a:spcAft>
                <a:spcPts val="0"/>
              </a:spcAft>
              <a:buSzPts val="1950"/>
              <a:buNone/>
              <a:defRPr sz="1500">
                <a:solidFill>
                  <a:srgbClr val="888888"/>
                </a:solidFill>
              </a:defRPr>
            </a:lvl4pPr>
            <a:lvl5pPr marL="2286000" lvl="4" indent="-228600" algn="l">
              <a:spcBef>
                <a:spcPts val="323"/>
              </a:spcBef>
              <a:spcAft>
                <a:spcPts val="0"/>
              </a:spcAft>
              <a:buSzPts val="1950"/>
              <a:buNone/>
              <a:defRPr sz="1500">
                <a:solidFill>
                  <a:srgbClr val="888888"/>
                </a:solidFill>
              </a:defRPr>
            </a:lvl5pPr>
            <a:lvl6pPr marL="2743200" lvl="5" indent="-228600" algn="l">
              <a:spcBef>
                <a:spcPts val="323"/>
              </a:spcBef>
              <a:spcAft>
                <a:spcPts val="0"/>
              </a:spcAft>
              <a:buSzPts val="1950"/>
              <a:buNone/>
              <a:defRPr sz="1500">
                <a:solidFill>
                  <a:srgbClr val="888888"/>
                </a:solidFill>
              </a:defRPr>
            </a:lvl6pPr>
            <a:lvl7pPr marL="3200400" lvl="6" indent="-228600" algn="l">
              <a:spcBef>
                <a:spcPts val="323"/>
              </a:spcBef>
              <a:spcAft>
                <a:spcPts val="0"/>
              </a:spcAft>
              <a:buSzPts val="1950"/>
              <a:buNone/>
              <a:defRPr sz="1500">
                <a:solidFill>
                  <a:srgbClr val="888888"/>
                </a:solidFill>
              </a:defRPr>
            </a:lvl7pPr>
            <a:lvl8pPr marL="3657600" lvl="7" indent="-228600" algn="l">
              <a:spcBef>
                <a:spcPts val="323"/>
              </a:spcBef>
              <a:spcAft>
                <a:spcPts val="0"/>
              </a:spcAft>
              <a:buSzPts val="1950"/>
              <a:buNone/>
              <a:defRPr sz="1500">
                <a:solidFill>
                  <a:srgbClr val="888888"/>
                </a:solidFill>
              </a:defRPr>
            </a:lvl8pPr>
            <a:lvl9pPr marL="4114800" lvl="8" indent="-228600" algn="l">
              <a:spcBef>
                <a:spcPts val="323"/>
              </a:spcBef>
              <a:spcAft>
                <a:spcPts val="323"/>
              </a:spcAft>
              <a:buSzPts val="1950"/>
              <a:buNone/>
              <a:defRPr sz="1500">
                <a:solidFill>
                  <a:srgbClr val="888888"/>
                </a:solidFill>
              </a:defRPr>
            </a:lvl9pPr>
          </a:lstStyle>
          <a:p>
            <a:endParaRPr/>
          </a:p>
        </p:txBody>
      </p:sp>
      <p:sp>
        <p:nvSpPr>
          <p:cNvPr id="51" name="Google Shape;51;p24"/>
          <p:cNvSpPr txBox="1">
            <a:spLocks noGrp="1"/>
          </p:cNvSpPr>
          <p:nvPr>
            <p:ph type="dt" idx="10"/>
          </p:nvPr>
        </p:nvSpPr>
        <p:spPr>
          <a:xfrm>
            <a:off x="6583680" y="6720840"/>
            <a:ext cx="2682240" cy="397581"/>
          </a:xfrm>
          <a:prstGeom prst="rect">
            <a:avLst/>
          </a:prstGeom>
          <a:noFill/>
          <a:ln>
            <a:noFill/>
          </a:ln>
        </p:spPr>
        <p:txBody>
          <a:bodyPr spcFirstLastPara="1" wrap="square" lIns="98375" tIns="49175" rIns="98375" bIns="49175"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87680" y="6720840"/>
            <a:ext cx="3576321" cy="397581"/>
          </a:xfrm>
          <a:prstGeom prst="rect">
            <a:avLst/>
          </a:prstGeom>
          <a:noFill/>
          <a:ln>
            <a:noFill/>
          </a:ln>
        </p:spPr>
        <p:txBody>
          <a:bodyPr spcFirstLastPara="1" wrap="square" lIns="98375" tIns="49175" rIns="98375" bIns="491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4064000" y="6720840"/>
            <a:ext cx="1950720" cy="397581"/>
          </a:xfrm>
          <a:prstGeom prst="rect">
            <a:avLst/>
          </a:prstGeom>
          <a:noFill/>
          <a:ln>
            <a:noFill/>
          </a:ln>
        </p:spPr>
        <p:txBody>
          <a:bodyPr spcFirstLastPara="1" wrap="square" lIns="98375" tIns="49175" rIns="98375" bIns="491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54"/>
        <p:cNvGrpSpPr/>
        <p:nvPr/>
      </p:nvGrpSpPr>
      <p:grpSpPr>
        <a:xfrm>
          <a:off x="0" y="0"/>
          <a:ext cx="0" cy="0"/>
          <a:chOff x="0" y="0"/>
          <a:chExt cx="0" cy="0"/>
        </a:xfrm>
      </p:grpSpPr>
      <p:sp>
        <p:nvSpPr>
          <p:cNvPr id="55" name="Google Shape;55;p25"/>
          <p:cNvSpPr txBox="1">
            <a:spLocks noGrp="1"/>
          </p:cNvSpPr>
          <p:nvPr>
            <p:ph type="dt" idx="10"/>
          </p:nvPr>
        </p:nvSpPr>
        <p:spPr>
          <a:xfrm>
            <a:off x="6583680" y="6720840"/>
            <a:ext cx="2682240" cy="397581"/>
          </a:xfrm>
          <a:prstGeom prst="rect">
            <a:avLst/>
          </a:prstGeom>
          <a:noFill/>
          <a:ln>
            <a:noFill/>
          </a:ln>
        </p:spPr>
        <p:txBody>
          <a:bodyPr spcFirstLastPara="1" wrap="square" lIns="98375" tIns="49175" rIns="98375" bIns="49175"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5"/>
          <p:cNvSpPr txBox="1">
            <a:spLocks noGrp="1"/>
          </p:cNvSpPr>
          <p:nvPr>
            <p:ph type="ftr" idx="11"/>
          </p:nvPr>
        </p:nvSpPr>
        <p:spPr>
          <a:xfrm>
            <a:off x="487680" y="6720840"/>
            <a:ext cx="3576321" cy="397581"/>
          </a:xfrm>
          <a:prstGeom prst="rect">
            <a:avLst/>
          </a:prstGeom>
          <a:noFill/>
          <a:ln>
            <a:noFill/>
          </a:ln>
        </p:spPr>
        <p:txBody>
          <a:bodyPr spcFirstLastPara="1" wrap="square" lIns="98375" tIns="49175" rIns="98375" bIns="491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5"/>
          <p:cNvSpPr txBox="1">
            <a:spLocks noGrp="1"/>
          </p:cNvSpPr>
          <p:nvPr>
            <p:ph type="sldNum" idx="12"/>
          </p:nvPr>
        </p:nvSpPr>
        <p:spPr>
          <a:xfrm>
            <a:off x="4064000" y="6720840"/>
            <a:ext cx="1950720" cy="397581"/>
          </a:xfrm>
          <a:prstGeom prst="rect">
            <a:avLst/>
          </a:prstGeom>
          <a:noFill/>
          <a:ln>
            <a:noFill/>
          </a:ln>
        </p:spPr>
        <p:txBody>
          <a:bodyPr spcFirstLastPara="1" wrap="square" lIns="98375" tIns="49175" rIns="98375" bIns="491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CA"/>
              <a:t>‹N°›</a:t>
            </a:fld>
            <a:endParaRPr/>
          </a:p>
        </p:txBody>
      </p:sp>
      <p:sp>
        <p:nvSpPr>
          <p:cNvPr id="58" name="Google Shape;58;p25"/>
          <p:cNvSpPr txBox="1">
            <a:spLocks noGrp="1"/>
          </p:cNvSpPr>
          <p:nvPr>
            <p:ph type="title"/>
          </p:nvPr>
        </p:nvSpPr>
        <p:spPr>
          <a:xfrm>
            <a:off x="1912842" y="4760805"/>
            <a:ext cx="6946678" cy="1244600"/>
          </a:xfrm>
          <a:prstGeom prst="rect">
            <a:avLst/>
          </a:prstGeom>
          <a:noFill/>
          <a:ln>
            <a:noFill/>
          </a:ln>
        </p:spPr>
        <p:txBody>
          <a:bodyPr spcFirstLastPara="1" wrap="square" lIns="98375" tIns="49175" rIns="98375" bIns="49175" anchor="t" anchorCtr="0">
            <a:noAutofit/>
          </a:bodyPr>
          <a:lstStyle>
            <a:lvl1pPr lvl="0" algn="r">
              <a:spcBef>
                <a:spcPts val="0"/>
              </a:spcBef>
              <a:spcAft>
                <a:spcPts val="0"/>
              </a:spcAft>
              <a:buSzPts val="2304"/>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5"/>
          <p:cNvSpPr txBox="1">
            <a:spLocks noGrp="1"/>
          </p:cNvSpPr>
          <p:nvPr>
            <p:ph type="body" idx="1"/>
          </p:nvPr>
        </p:nvSpPr>
        <p:spPr>
          <a:xfrm>
            <a:off x="1219199" y="796543"/>
            <a:ext cx="3569818" cy="3783584"/>
          </a:xfrm>
          <a:prstGeom prst="rect">
            <a:avLst/>
          </a:prstGeom>
          <a:noFill/>
          <a:ln>
            <a:noFill/>
          </a:ln>
        </p:spPr>
        <p:txBody>
          <a:bodyPr spcFirstLastPara="1" wrap="square" lIns="98375" tIns="49175" rIns="98375" bIns="49175" anchor="t" anchorCtr="0">
            <a:normAutofit/>
          </a:bodyPr>
          <a:lstStyle>
            <a:lvl1pPr marL="457200" lvl="0" indent="-377190" algn="l">
              <a:spcBef>
                <a:spcPts val="360"/>
              </a:spcBef>
              <a:spcAft>
                <a:spcPts val="0"/>
              </a:spcAft>
              <a:buSzPts val="2340"/>
              <a:buChar char="*"/>
              <a:defRPr/>
            </a:lvl1pPr>
            <a:lvl2pPr marL="914400" lvl="1" indent="-377190" algn="l">
              <a:spcBef>
                <a:spcPts val="360"/>
              </a:spcBef>
              <a:spcAft>
                <a:spcPts val="0"/>
              </a:spcAft>
              <a:buSzPts val="2340"/>
              <a:buChar char="*"/>
              <a:defRPr/>
            </a:lvl2pPr>
            <a:lvl3pPr marL="1371600" lvl="2" indent="-377189" algn="l">
              <a:spcBef>
                <a:spcPts val="360"/>
              </a:spcBef>
              <a:spcAft>
                <a:spcPts val="0"/>
              </a:spcAft>
              <a:buSzPts val="2340"/>
              <a:buChar char="*"/>
              <a:defRPr/>
            </a:lvl3pPr>
            <a:lvl4pPr marL="1828800" lvl="3" indent="-377189" algn="l">
              <a:spcBef>
                <a:spcPts val="360"/>
              </a:spcBef>
              <a:spcAft>
                <a:spcPts val="0"/>
              </a:spcAft>
              <a:buSzPts val="2340"/>
              <a:buChar char="*"/>
              <a:defRPr/>
            </a:lvl4pPr>
            <a:lvl5pPr marL="2286000" lvl="4" indent="-377189" algn="l">
              <a:spcBef>
                <a:spcPts val="360"/>
              </a:spcBef>
              <a:spcAft>
                <a:spcPts val="0"/>
              </a:spcAft>
              <a:buSzPts val="2340"/>
              <a:buChar char="*"/>
              <a:defRPr/>
            </a:lvl5pPr>
            <a:lvl6pPr marL="2743200" lvl="5" indent="-377189" algn="l">
              <a:spcBef>
                <a:spcPts val="360"/>
              </a:spcBef>
              <a:spcAft>
                <a:spcPts val="0"/>
              </a:spcAft>
              <a:buSzPts val="2340"/>
              <a:buChar char="*"/>
              <a:defRPr/>
            </a:lvl6pPr>
            <a:lvl7pPr marL="3200400" lvl="6" indent="-377189" algn="l">
              <a:spcBef>
                <a:spcPts val="360"/>
              </a:spcBef>
              <a:spcAft>
                <a:spcPts val="0"/>
              </a:spcAft>
              <a:buSzPts val="2340"/>
              <a:buChar char="*"/>
              <a:defRPr/>
            </a:lvl7pPr>
            <a:lvl8pPr marL="3657600" lvl="7" indent="-377190" algn="l">
              <a:spcBef>
                <a:spcPts val="360"/>
              </a:spcBef>
              <a:spcAft>
                <a:spcPts val="0"/>
              </a:spcAft>
              <a:buSzPts val="2340"/>
              <a:buChar char="*"/>
              <a:defRPr/>
            </a:lvl8pPr>
            <a:lvl9pPr marL="4114800" lvl="8" indent="-377190" algn="l">
              <a:spcBef>
                <a:spcPts val="360"/>
              </a:spcBef>
              <a:spcAft>
                <a:spcPts val="323"/>
              </a:spcAft>
              <a:buSzPts val="2340"/>
              <a:buChar char="*"/>
              <a:defRPr/>
            </a:lvl9pPr>
          </a:lstStyle>
          <a:p>
            <a:endParaRPr/>
          </a:p>
        </p:txBody>
      </p:sp>
      <p:sp>
        <p:nvSpPr>
          <p:cNvPr id="60" name="Google Shape;60;p25"/>
          <p:cNvSpPr txBox="1">
            <a:spLocks noGrp="1"/>
          </p:cNvSpPr>
          <p:nvPr>
            <p:ph type="body" idx="2"/>
          </p:nvPr>
        </p:nvSpPr>
        <p:spPr>
          <a:xfrm>
            <a:off x="4954829" y="796544"/>
            <a:ext cx="3569818" cy="3783584"/>
          </a:xfrm>
          <a:prstGeom prst="rect">
            <a:avLst/>
          </a:prstGeom>
          <a:noFill/>
          <a:ln>
            <a:noFill/>
          </a:ln>
        </p:spPr>
        <p:txBody>
          <a:bodyPr spcFirstLastPara="1" wrap="square" lIns="98375" tIns="49175" rIns="98375" bIns="49175" anchor="t" anchorCtr="0">
            <a:normAutofit/>
          </a:bodyPr>
          <a:lstStyle>
            <a:lvl1pPr marL="457200" lvl="0" indent="-377190" algn="l">
              <a:spcBef>
                <a:spcPts val="360"/>
              </a:spcBef>
              <a:spcAft>
                <a:spcPts val="0"/>
              </a:spcAft>
              <a:buSzPts val="2340"/>
              <a:buChar char="*"/>
              <a:defRPr/>
            </a:lvl1pPr>
            <a:lvl2pPr marL="914400" lvl="1" indent="-377190" algn="l">
              <a:spcBef>
                <a:spcPts val="360"/>
              </a:spcBef>
              <a:spcAft>
                <a:spcPts val="0"/>
              </a:spcAft>
              <a:buSzPts val="2340"/>
              <a:buChar char="*"/>
              <a:defRPr/>
            </a:lvl2pPr>
            <a:lvl3pPr marL="1371600" lvl="2" indent="-377189" algn="l">
              <a:spcBef>
                <a:spcPts val="360"/>
              </a:spcBef>
              <a:spcAft>
                <a:spcPts val="0"/>
              </a:spcAft>
              <a:buSzPts val="2340"/>
              <a:buChar char="*"/>
              <a:defRPr/>
            </a:lvl3pPr>
            <a:lvl4pPr marL="1828800" lvl="3" indent="-377189" algn="l">
              <a:spcBef>
                <a:spcPts val="360"/>
              </a:spcBef>
              <a:spcAft>
                <a:spcPts val="0"/>
              </a:spcAft>
              <a:buSzPts val="2340"/>
              <a:buChar char="*"/>
              <a:defRPr/>
            </a:lvl4pPr>
            <a:lvl5pPr marL="2286000" lvl="4" indent="-377189" algn="l">
              <a:spcBef>
                <a:spcPts val="360"/>
              </a:spcBef>
              <a:spcAft>
                <a:spcPts val="0"/>
              </a:spcAft>
              <a:buSzPts val="2340"/>
              <a:buChar char="*"/>
              <a:defRPr/>
            </a:lvl5pPr>
            <a:lvl6pPr marL="2743200" lvl="5" indent="-377189" algn="l">
              <a:spcBef>
                <a:spcPts val="360"/>
              </a:spcBef>
              <a:spcAft>
                <a:spcPts val="0"/>
              </a:spcAft>
              <a:buSzPts val="2340"/>
              <a:buChar char="*"/>
              <a:defRPr/>
            </a:lvl6pPr>
            <a:lvl7pPr marL="3200400" lvl="6" indent="-377189" algn="l">
              <a:spcBef>
                <a:spcPts val="360"/>
              </a:spcBef>
              <a:spcAft>
                <a:spcPts val="0"/>
              </a:spcAft>
              <a:buSzPts val="2340"/>
              <a:buChar char="*"/>
              <a:defRPr/>
            </a:lvl7pPr>
            <a:lvl8pPr marL="3657600" lvl="7" indent="-377190" algn="l">
              <a:spcBef>
                <a:spcPts val="360"/>
              </a:spcBef>
              <a:spcAft>
                <a:spcPts val="0"/>
              </a:spcAft>
              <a:buSzPts val="2340"/>
              <a:buChar char="*"/>
              <a:defRPr/>
            </a:lvl8pPr>
            <a:lvl9pPr marL="4114800" lvl="8" indent="-377190" algn="l">
              <a:spcBef>
                <a:spcPts val="360"/>
              </a:spcBef>
              <a:spcAft>
                <a:spcPts val="323"/>
              </a:spcAft>
              <a:buSzPts val="234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61"/>
        <p:cNvGrpSpPr/>
        <p:nvPr/>
      </p:nvGrpSpPr>
      <p:grpSpPr>
        <a:xfrm>
          <a:off x="0" y="0"/>
          <a:ext cx="0" cy="0"/>
          <a:chOff x="0" y="0"/>
          <a:chExt cx="0" cy="0"/>
        </a:xfrm>
      </p:grpSpPr>
      <p:sp>
        <p:nvSpPr>
          <p:cNvPr id="62" name="Google Shape;62;p26"/>
          <p:cNvSpPr txBox="1">
            <a:spLocks noGrp="1"/>
          </p:cNvSpPr>
          <p:nvPr>
            <p:ph type="body" idx="1"/>
          </p:nvPr>
        </p:nvSpPr>
        <p:spPr>
          <a:xfrm>
            <a:off x="1219200" y="796544"/>
            <a:ext cx="3569818" cy="696630"/>
          </a:xfrm>
          <a:prstGeom prst="rect">
            <a:avLst/>
          </a:prstGeom>
          <a:noFill/>
          <a:ln>
            <a:noFill/>
          </a:ln>
        </p:spPr>
        <p:txBody>
          <a:bodyPr spcFirstLastPara="1" wrap="square" lIns="98375" tIns="49175" rIns="98375" bIns="49175" anchor="b" anchorCtr="0">
            <a:noAutofit/>
          </a:bodyPr>
          <a:lstStyle>
            <a:lvl1pPr marL="457200" lvl="0" indent="-228600" algn="ctr">
              <a:spcBef>
                <a:spcPts val="520"/>
              </a:spcBef>
              <a:spcAft>
                <a:spcPts val="0"/>
              </a:spcAft>
              <a:buSzPts val="3380"/>
              <a:buNone/>
              <a:defRPr sz="2600" b="1" i="0">
                <a:solidFill>
                  <a:schemeClr val="dk1"/>
                </a:solidFill>
                <a:latin typeface="Trebuchet MS"/>
                <a:ea typeface="Trebuchet MS"/>
                <a:cs typeface="Trebuchet MS"/>
                <a:sym typeface="Trebuchet MS"/>
              </a:defRPr>
            </a:lvl1pPr>
            <a:lvl2pPr marL="914400" lvl="1" indent="-228600" algn="l">
              <a:spcBef>
                <a:spcPts val="440"/>
              </a:spcBef>
              <a:spcAft>
                <a:spcPts val="0"/>
              </a:spcAft>
              <a:buSzPts val="2860"/>
              <a:buNone/>
              <a:defRPr sz="2200" b="1"/>
            </a:lvl2pPr>
            <a:lvl3pPr marL="1371600" lvl="2" indent="-228600" algn="l">
              <a:spcBef>
                <a:spcPts val="380"/>
              </a:spcBef>
              <a:spcAft>
                <a:spcPts val="0"/>
              </a:spcAft>
              <a:buSzPts val="2470"/>
              <a:buNone/>
              <a:defRPr sz="1900" b="1"/>
            </a:lvl3pPr>
            <a:lvl4pPr marL="1828800" lvl="3" indent="-228600" algn="l">
              <a:spcBef>
                <a:spcPts val="340"/>
              </a:spcBef>
              <a:spcAft>
                <a:spcPts val="0"/>
              </a:spcAft>
              <a:buSzPts val="2210"/>
              <a:buNone/>
              <a:defRPr sz="1700" b="1"/>
            </a:lvl4pPr>
            <a:lvl5pPr marL="2286000" lvl="4" indent="-228600" algn="l">
              <a:spcBef>
                <a:spcPts val="340"/>
              </a:spcBef>
              <a:spcAft>
                <a:spcPts val="0"/>
              </a:spcAft>
              <a:buSzPts val="2210"/>
              <a:buNone/>
              <a:defRPr sz="1700" b="1"/>
            </a:lvl5pPr>
            <a:lvl6pPr marL="2743200" lvl="5" indent="-228600" algn="l">
              <a:spcBef>
                <a:spcPts val="340"/>
              </a:spcBef>
              <a:spcAft>
                <a:spcPts val="0"/>
              </a:spcAft>
              <a:buSzPts val="2210"/>
              <a:buNone/>
              <a:defRPr sz="1700" b="1"/>
            </a:lvl6pPr>
            <a:lvl7pPr marL="3200400" lvl="6" indent="-228600" algn="l">
              <a:spcBef>
                <a:spcPts val="340"/>
              </a:spcBef>
              <a:spcAft>
                <a:spcPts val="0"/>
              </a:spcAft>
              <a:buSzPts val="2210"/>
              <a:buNone/>
              <a:defRPr sz="1700" b="1"/>
            </a:lvl7pPr>
            <a:lvl8pPr marL="3657600" lvl="7" indent="-228600" algn="l">
              <a:spcBef>
                <a:spcPts val="340"/>
              </a:spcBef>
              <a:spcAft>
                <a:spcPts val="0"/>
              </a:spcAft>
              <a:buSzPts val="2210"/>
              <a:buNone/>
              <a:defRPr sz="1700" b="1"/>
            </a:lvl8pPr>
            <a:lvl9pPr marL="4114800" lvl="8" indent="-228600" algn="l">
              <a:spcBef>
                <a:spcPts val="340"/>
              </a:spcBef>
              <a:spcAft>
                <a:spcPts val="323"/>
              </a:spcAft>
              <a:buSzPts val="2210"/>
              <a:buNone/>
              <a:defRPr sz="1700" b="1"/>
            </a:lvl9pPr>
          </a:lstStyle>
          <a:p>
            <a:endParaRPr/>
          </a:p>
        </p:txBody>
      </p:sp>
      <p:sp>
        <p:nvSpPr>
          <p:cNvPr id="63" name="Google Shape;63;p26"/>
          <p:cNvSpPr txBox="1">
            <a:spLocks noGrp="1"/>
          </p:cNvSpPr>
          <p:nvPr>
            <p:ph type="body" idx="2"/>
          </p:nvPr>
        </p:nvSpPr>
        <p:spPr>
          <a:xfrm>
            <a:off x="1233543" y="1524801"/>
            <a:ext cx="3569818" cy="2987040"/>
          </a:xfrm>
          <a:prstGeom prst="rect">
            <a:avLst/>
          </a:prstGeom>
          <a:noFill/>
          <a:ln>
            <a:noFill/>
          </a:ln>
        </p:spPr>
        <p:txBody>
          <a:bodyPr spcFirstLastPara="1" wrap="square" lIns="98375" tIns="49175" rIns="98375" bIns="49175" anchor="t" anchorCtr="0">
            <a:normAutofit/>
          </a:bodyPr>
          <a:lstStyle>
            <a:lvl1pPr marL="457200" lvl="0" indent="-385445" algn="l">
              <a:spcBef>
                <a:spcPts val="380"/>
              </a:spcBef>
              <a:spcAft>
                <a:spcPts val="0"/>
              </a:spcAft>
              <a:buSzPts val="2470"/>
              <a:buChar char="*"/>
              <a:defRPr sz="1900"/>
            </a:lvl1pPr>
            <a:lvl2pPr marL="914400" lvl="1" indent="-385444" algn="l">
              <a:spcBef>
                <a:spcPts val="380"/>
              </a:spcBef>
              <a:spcAft>
                <a:spcPts val="0"/>
              </a:spcAft>
              <a:buSzPts val="2470"/>
              <a:buChar char="*"/>
              <a:defRPr sz="1900"/>
            </a:lvl2pPr>
            <a:lvl3pPr marL="1371600" lvl="2" indent="-368935" algn="l">
              <a:spcBef>
                <a:spcPts val="340"/>
              </a:spcBef>
              <a:spcAft>
                <a:spcPts val="0"/>
              </a:spcAft>
              <a:buSzPts val="2210"/>
              <a:buChar char="*"/>
              <a:defRPr sz="1700"/>
            </a:lvl3pPr>
            <a:lvl4pPr marL="1828800" lvl="3" indent="-368935" algn="l">
              <a:spcBef>
                <a:spcPts val="340"/>
              </a:spcBef>
              <a:spcAft>
                <a:spcPts val="0"/>
              </a:spcAft>
              <a:buSzPts val="2210"/>
              <a:buChar char="*"/>
              <a:defRPr sz="1700"/>
            </a:lvl4pPr>
            <a:lvl5pPr marL="2286000" lvl="4" indent="-368935" algn="l">
              <a:spcBef>
                <a:spcPts val="340"/>
              </a:spcBef>
              <a:spcAft>
                <a:spcPts val="0"/>
              </a:spcAft>
              <a:buSzPts val="2210"/>
              <a:buChar char="*"/>
              <a:defRPr sz="1700"/>
            </a:lvl5pPr>
            <a:lvl6pPr marL="2743200" lvl="5" indent="-368935" algn="l">
              <a:spcBef>
                <a:spcPts val="340"/>
              </a:spcBef>
              <a:spcAft>
                <a:spcPts val="0"/>
              </a:spcAft>
              <a:buSzPts val="2210"/>
              <a:buChar char="*"/>
              <a:defRPr sz="1700"/>
            </a:lvl6pPr>
            <a:lvl7pPr marL="3200400" lvl="6" indent="-368935" algn="l">
              <a:spcBef>
                <a:spcPts val="340"/>
              </a:spcBef>
              <a:spcAft>
                <a:spcPts val="0"/>
              </a:spcAft>
              <a:buSzPts val="2210"/>
              <a:buChar char="*"/>
              <a:defRPr sz="1700"/>
            </a:lvl7pPr>
            <a:lvl8pPr marL="3657600" lvl="7" indent="-368934" algn="l">
              <a:spcBef>
                <a:spcPts val="340"/>
              </a:spcBef>
              <a:spcAft>
                <a:spcPts val="0"/>
              </a:spcAft>
              <a:buSzPts val="2210"/>
              <a:buChar char="*"/>
              <a:defRPr sz="1700"/>
            </a:lvl8pPr>
            <a:lvl9pPr marL="4114800" lvl="8" indent="-368934" algn="l">
              <a:spcBef>
                <a:spcPts val="340"/>
              </a:spcBef>
              <a:spcAft>
                <a:spcPts val="323"/>
              </a:spcAft>
              <a:buSzPts val="2210"/>
              <a:buChar char="*"/>
              <a:defRPr sz="1700"/>
            </a:lvl9pPr>
          </a:lstStyle>
          <a:p>
            <a:endParaRPr/>
          </a:p>
        </p:txBody>
      </p:sp>
      <p:sp>
        <p:nvSpPr>
          <p:cNvPr id="64" name="Google Shape;64;p26"/>
          <p:cNvSpPr txBox="1">
            <a:spLocks noGrp="1"/>
          </p:cNvSpPr>
          <p:nvPr>
            <p:ph type="body" idx="3"/>
          </p:nvPr>
        </p:nvSpPr>
        <p:spPr>
          <a:xfrm>
            <a:off x="4957122" y="796544"/>
            <a:ext cx="3569818" cy="696630"/>
          </a:xfrm>
          <a:prstGeom prst="rect">
            <a:avLst/>
          </a:prstGeom>
          <a:noFill/>
          <a:ln>
            <a:noFill/>
          </a:ln>
        </p:spPr>
        <p:txBody>
          <a:bodyPr spcFirstLastPara="1" wrap="square" lIns="98375" tIns="49175" rIns="98375" bIns="49175" anchor="b" anchorCtr="0">
            <a:noAutofit/>
          </a:bodyPr>
          <a:lstStyle>
            <a:lvl1pPr marL="457200" lvl="0" indent="-228600" algn="ctr">
              <a:spcBef>
                <a:spcPts val="520"/>
              </a:spcBef>
              <a:spcAft>
                <a:spcPts val="0"/>
              </a:spcAft>
              <a:buSzPts val="3380"/>
              <a:buNone/>
              <a:defRPr sz="2600" b="1" i="0">
                <a:solidFill>
                  <a:schemeClr val="dk1"/>
                </a:solidFill>
                <a:latin typeface="Trebuchet MS"/>
                <a:ea typeface="Trebuchet MS"/>
                <a:cs typeface="Trebuchet MS"/>
                <a:sym typeface="Trebuchet MS"/>
              </a:defRPr>
            </a:lvl1pPr>
            <a:lvl2pPr marL="914400" lvl="1" indent="-228600" algn="l">
              <a:spcBef>
                <a:spcPts val="440"/>
              </a:spcBef>
              <a:spcAft>
                <a:spcPts val="0"/>
              </a:spcAft>
              <a:buSzPts val="2860"/>
              <a:buNone/>
              <a:defRPr sz="2200" b="1"/>
            </a:lvl2pPr>
            <a:lvl3pPr marL="1371600" lvl="2" indent="-228600" algn="l">
              <a:spcBef>
                <a:spcPts val="380"/>
              </a:spcBef>
              <a:spcAft>
                <a:spcPts val="0"/>
              </a:spcAft>
              <a:buSzPts val="2470"/>
              <a:buNone/>
              <a:defRPr sz="1900" b="1"/>
            </a:lvl3pPr>
            <a:lvl4pPr marL="1828800" lvl="3" indent="-228600" algn="l">
              <a:spcBef>
                <a:spcPts val="340"/>
              </a:spcBef>
              <a:spcAft>
                <a:spcPts val="0"/>
              </a:spcAft>
              <a:buSzPts val="2210"/>
              <a:buNone/>
              <a:defRPr sz="1700" b="1"/>
            </a:lvl4pPr>
            <a:lvl5pPr marL="2286000" lvl="4" indent="-228600" algn="l">
              <a:spcBef>
                <a:spcPts val="340"/>
              </a:spcBef>
              <a:spcAft>
                <a:spcPts val="0"/>
              </a:spcAft>
              <a:buSzPts val="2210"/>
              <a:buNone/>
              <a:defRPr sz="1700" b="1"/>
            </a:lvl5pPr>
            <a:lvl6pPr marL="2743200" lvl="5" indent="-228600" algn="l">
              <a:spcBef>
                <a:spcPts val="340"/>
              </a:spcBef>
              <a:spcAft>
                <a:spcPts val="0"/>
              </a:spcAft>
              <a:buSzPts val="2210"/>
              <a:buNone/>
              <a:defRPr sz="1700" b="1"/>
            </a:lvl6pPr>
            <a:lvl7pPr marL="3200400" lvl="6" indent="-228600" algn="l">
              <a:spcBef>
                <a:spcPts val="340"/>
              </a:spcBef>
              <a:spcAft>
                <a:spcPts val="0"/>
              </a:spcAft>
              <a:buSzPts val="2210"/>
              <a:buNone/>
              <a:defRPr sz="1700" b="1"/>
            </a:lvl7pPr>
            <a:lvl8pPr marL="3657600" lvl="7" indent="-228600" algn="l">
              <a:spcBef>
                <a:spcPts val="340"/>
              </a:spcBef>
              <a:spcAft>
                <a:spcPts val="0"/>
              </a:spcAft>
              <a:buSzPts val="2210"/>
              <a:buNone/>
              <a:defRPr sz="1700" b="1"/>
            </a:lvl8pPr>
            <a:lvl9pPr marL="4114800" lvl="8" indent="-228600" algn="l">
              <a:spcBef>
                <a:spcPts val="340"/>
              </a:spcBef>
              <a:spcAft>
                <a:spcPts val="323"/>
              </a:spcAft>
              <a:buSzPts val="2210"/>
              <a:buNone/>
              <a:defRPr sz="1700" b="1"/>
            </a:lvl9pPr>
          </a:lstStyle>
          <a:p>
            <a:endParaRPr/>
          </a:p>
        </p:txBody>
      </p:sp>
      <p:sp>
        <p:nvSpPr>
          <p:cNvPr id="65" name="Google Shape;65;p26"/>
          <p:cNvSpPr txBox="1">
            <a:spLocks noGrp="1"/>
          </p:cNvSpPr>
          <p:nvPr>
            <p:ph type="body" idx="4"/>
          </p:nvPr>
        </p:nvSpPr>
        <p:spPr>
          <a:xfrm>
            <a:off x="4954693" y="1523390"/>
            <a:ext cx="3569818" cy="2987040"/>
          </a:xfrm>
          <a:prstGeom prst="rect">
            <a:avLst/>
          </a:prstGeom>
          <a:noFill/>
          <a:ln>
            <a:noFill/>
          </a:ln>
        </p:spPr>
        <p:txBody>
          <a:bodyPr spcFirstLastPara="1" wrap="square" lIns="98375" tIns="49175" rIns="98375" bIns="49175" anchor="t" anchorCtr="0">
            <a:normAutofit/>
          </a:bodyPr>
          <a:lstStyle>
            <a:lvl1pPr marL="457200" lvl="0" indent="-385445" algn="l">
              <a:spcBef>
                <a:spcPts val="380"/>
              </a:spcBef>
              <a:spcAft>
                <a:spcPts val="0"/>
              </a:spcAft>
              <a:buSzPts val="2470"/>
              <a:buChar char="*"/>
              <a:defRPr sz="1900"/>
            </a:lvl1pPr>
            <a:lvl2pPr marL="914400" lvl="1" indent="-385444" algn="l">
              <a:spcBef>
                <a:spcPts val="380"/>
              </a:spcBef>
              <a:spcAft>
                <a:spcPts val="0"/>
              </a:spcAft>
              <a:buSzPts val="2470"/>
              <a:buChar char="*"/>
              <a:defRPr sz="1900"/>
            </a:lvl2pPr>
            <a:lvl3pPr marL="1371600" lvl="2" indent="-368935" algn="l">
              <a:spcBef>
                <a:spcPts val="340"/>
              </a:spcBef>
              <a:spcAft>
                <a:spcPts val="0"/>
              </a:spcAft>
              <a:buSzPts val="2210"/>
              <a:buChar char="*"/>
              <a:defRPr sz="1700"/>
            </a:lvl3pPr>
            <a:lvl4pPr marL="1828800" lvl="3" indent="-368935" algn="l">
              <a:spcBef>
                <a:spcPts val="340"/>
              </a:spcBef>
              <a:spcAft>
                <a:spcPts val="0"/>
              </a:spcAft>
              <a:buSzPts val="2210"/>
              <a:buChar char="*"/>
              <a:defRPr sz="1700"/>
            </a:lvl4pPr>
            <a:lvl5pPr marL="2286000" lvl="4" indent="-368935" algn="l">
              <a:spcBef>
                <a:spcPts val="340"/>
              </a:spcBef>
              <a:spcAft>
                <a:spcPts val="0"/>
              </a:spcAft>
              <a:buSzPts val="2210"/>
              <a:buChar char="*"/>
              <a:defRPr sz="1700"/>
            </a:lvl5pPr>
            <a:lvl6pPr marL="2743200" lvl="5" indent="-368935" algn="l">
              <a:spcBef>
                <a:spcPts val="340"/>
              </a:spcBef>
              <a:spcAft>
                <a:spcPts val="0"/>
              </a:spcAft>
              <a:buSzPts val="2210"/>
              <a:buChar char="*"/>
              <a:defRPr sz="1700"/>
            </a:lvl6pPr>
            <a:lvl7pPr marL="3200400" lvl="6" indent="-368935" algn="l">
              <a:spcBef>
                <a:spcPts val="340"/>
              </a:spcBef>
              <a:spcAft>
                <a:spcPts val="0"/>
              </a:spcAft>
              <a:buSzPts val="2210"/>
              <a:buChar char="*"/>
              <a:defRPr sz="1700"/>
            </a:lvl7pPr>
            <a:lvl8pPr marL="3657600" lvl="7" indent="-368934" algn="l">
              <a:spcBef>
                <a:spcPts val="340"/>
              </a:spcBef>
              <a:spcAft>
                <a:spcPts val="0"/>
              </a:spcAft>
              <a:buSzPts val="2210"/>
              <a:buChar char="*"/>
              <a:defRPr sz="1700"/>
            </a:lvl8pPr>
            <a:lvl9pPr marL="4114800" lvl="8" indent="-368934" algn="l">
              <a:spcBef>
                <a:spcPts val="340"/>
              </a:spcBef>
              <a:spcAft>
                <a:spcPts val="323"/>
              </a:spcAft>
              <a:buSzPts val="2210"/>
              <a:buChar char="*"/>
              <a:defRPr sz="1700"/>
            </a:lvl9pPr>
          </a:lstStyle>
          <a:p>
            <a:endParaRPr/>
          </a:p>
        </p:txBody>
      </p:sp>
      <p:sp>
        <p:nvSpPr>
          <p:cNvPr id="66" name="Google Shape;66;p26"/>
          <p:cNvSpPr txBox="1">
            <a:spLocks noGrp="1"/>
          </p:cNvSpPr>
          <p:nvPr>
            <p:ph type="dt" idx="10"/>
          </p:nvPr>
        </p:nvSpPr>
        <p:spPr>
          <a:xfrm>
            <a:off x="6583680" y="6720840"/>
            <a:ext cx="2682240" cy="397581"/>
          </a:xfrm>
          <a:prstGeom prst="rect">
            <a:avLst/>
          </a:prstGeom>
          <a:noFill/>
          <a:ln>
            <a:noFill/>
          </a:ln>
        </p:spPr>
        <p:txBody>
          <a:bodyPr spcFirstLastPara="1" wrap="square" lIns="98375" tIns="49175" rIns="98375" bIns="49175"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6"/>
          <p:cNvSpPr txBox="1">
            <a:spLocks noGrp="1"/>
          </p:cNvSpPr>
          <p:nvPr>
            <p:ph type="ftr" idx="11"/>
          </p:nvPr>
        </p:nvSpPr>
        <p:spPr>
          <a:xfrm>
            <a:off x="487680" y="6720840"/>
            <a:ext cx="3576321" cy="397581"/>
          </a:xfrm>
          <a:prstGeom prst="rect">
            <a:avLst/>
          </a:prstGeom>
          <a:noFill/>
          <a:ln>
            <a:noFill/>
          </a:ln>
        </p:spPr>
        <p:txBody>
          <a:bodyPr spcFirstLastPara="1" wrap="square" lIns="98375" tIns="49175" rIns="98375" bIns="491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6"/>
          <p:cNvSpPr txBox="1">
            <a:spLocks noGrp="1"/>
          </p:cNvSpPr>
          <p:nvPr>
            <p:ph type="sldNum" idx="12"/>
          </p:nvPr>
        </p:nvSpPr>
        <p:spPr>
          <a:xfrm>
            <a:off x="4064000" y="6720840"/>
            <a:ext cx="1950720" cy="397581"/>
          </a:xfrm>
          <a:prstGeom prst="rect">
            <a:avLst/>
          </a:prstGeom>
          <a:noFill/>
          <a:ln>
            <a:noFill/>
          </a:ln>
        </p:spPr>
        <p:txBody>
          <a:bodyPr spcFirstLastPara="1" wrap="square" lIns="98375" tIns="49175" rIns="98375" bIns="491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CA"/>
              <a:t>‹N°›</a:t>
            </a:fld>
            <a:endParaRPr/>
          </a:p>
        </p:txBody>
      </p:sp>
      <p:sp>
        <p:nvSpPr>
          <p:cNvPr id="69" name="Google Shape;69;p26"/>
          <p:cNvSpPr txBox="1">
            <a:spLocks noGrp="1"/>
          </p:cNvSpPr>
          <p:nvPr>
            <p:ph type="title"/>
          </p:nvPr>
        </p:nvSpPr>
        <p:spPr>
          <a:xfrm>
            <a:off x="1912842" y="4760805"/>
            <a:ext cx="6946678" cy="1244600"/>
          </a:xfrm>
          <a:prstGeom prst="rect">
            <a:avLst/>
          </a:prstGeom>
          <a:noFill/>
          <a:ln>
            <a:noFill/>
          </a:ln>
        </p:spPr>
        <p:txBody>
          <a:bodyPr spcFirstLastPara="1" wrap="square" lIns="98375" tIns="49175" rIns="98375" bIns="49175" anchor="t" anchorCtr="0">
            <a:noAutofit/>
          </a:bodyPr>
          <a:lstStyle>
            <a:lvl1pPr lvl="0" algn="r">
              <a:spcBef>
                <a:spcPts val="0"/>
              </a:spcBef>
              <a:spcAft>
                <a:spcPts val="0"/>
              </a:spcAft>
              <a:buSzPts val="2304"/>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70"/>
        <p:cNvGrpSpPr/>
        <p:nvPr/>
      </p:nvGrpSpPr>
      <p:grpSpPr>
        <a:xfrm>
          <a:off x="0" y="0"/>
          <a:ext cx="0" cy="0"/>
          <a:chOff x="0" y="0"/>
          <a:chExt cx="0" cy="0"/>
        </a:xfrm>
      </p:grpSpPr>
      <p:sp>
        <p:nvSpPr>
          <p:cNvPr id="71" name="Google Shape;71;p27"/>
          <p:cNvSpPr txBox="1">
            <a:spLocks noGrp="1"/>
          </p:cNvSpPr>
          <p:nvPr>
            <p:ph type="title"/>
          </p:nvPr>
        </p:nvSpPr>
        <p:spPr>
          <a:xfrm>
            <a:off x="895035" y="2406227"/>
            <a:ext cx="3878491" cy="1370359"/>
          </a:xfrm>
          <a:prstGeom prst="rect">
            <a:avLst/>
          </a:prstGeom>
          <a:noFill/>
          <a:ln>
            <a:noFill/>
          </a:ln>
        </p:spPr>
        <p:txBody>
          <a:bodyPr spcFirstLastPara="1" wrap="square" lIns="98375" tIns="49175" rIns="98375" bIns="49175" anchor="b" anchorCtr="0">
            <a:noAutofit/>
          </a:bodyPr>
          <a:lstStyle>
            <a:lvl1pPr lvl="0" algn="l">
              <a:spcBef>
                <a:spcPts val="0"/>
              </a:spcBef>
              <a:spcAft>
                <a:spcPts val="0"/>
              </a:spcAft>
              <a:buSzPts val="3840"/>
              <a:buChar char="*"/>
              <a:defRPr sz="3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7"/>
          <p:cNvSpPr txBox="1">
            <a:spLocks noGrp="1"/>
          </p:cNvSpPr>
          <p:nvPr>
            <p:ph type="body" idx="1"/>
          </p:nvPr>
        </p:nvSpPr>
        <p:spPr>
          <a:xfrm>
            <a:off x="4899750" y="796544"/>
            <a:ext cx="4284891" cy="5329817"/>
          </a:xfrm>
          <a:prstGeom prst="rect">
            <a:avLst/>
          </a:prstGeom>
          <a:noFill/>
          <a:ln>
            <a:noFill/>
          </a:ln>
        </p:spPr>
        <p:txBody>
          <a:bodyPr spcFirstLastPara="1" wrap="square" lIns="98375" tIns="49175" rIns="98375" bIns="49175" anchor="ctr" anchorCtr="0">
            <a:normAutofit/>
          </a:bodyPr>
          <a:lstStyle>
            <a:lvl1pPr marL="457200" lvl="0" indent="-426719" algn="l">
              <a:spcBef>
                <a:spcPts val="480"/>
              </a:spcBef>
              <a:spcAft>
                <a:spcPts val="0"/>
              </a:spcAft>
              <a:buSzPts val="3120"/>
              <a:buChar char="*"/>
              <a:defRPr sz="2400"/>
            </a:lvl1pPr>
            <a:lvl2pPr marL="914400" lvl="1" indent="-410210" algn="l">
              <a:spcBef>
                <a:spcPts val="440"/>
              </a:spcBef>
              <a:spcAft>
                <a:spcPts val="0"/>
              </a:spcAft>
              <a:buSzPts val="2860"/>
              <a:buChar char="*"/>
              <a:defRPr sz="2200"/>
            </a:lvl2pPr>
            <a:lvl3pPr marL="1371600" lvl="2" indent="-385444" algn="l">
              <a:spcBef>
                <a:spcPts val="380"/>
              </a:spcBef>
              <a:spcAft>
                <a:spcPts val="0"/>
              </a:spcAft>
              <a:buSzPts val="2470"/>
              <a:buChar char="*"/>
              <a:defRPr sz="1900"/>
            </a:lvl3pPr>
            <a:lvl4pPr marL="1828800" lvl="3" indent="-368935" algn="l">
              <a:spcBef>
                <a:spcPts val="340"/>
              </a:spcBef>
              <a:spcAft>
                <a:spcPts val="0"/>
              </a:spcAft>
              <a:buSzPts val="2210"/>
              <a:buChar char="*"/>
              <a:defRPr sz="1700"/>
            </a:lvl4pPr>
            <a:lvl5pPr marL="2286000" lvl="4" indent="-352425" algn="l">
              <a:spcBef>
                <a:spcPts val="323"/>
              </a:spcBef>
              <a:spcAft>
                <a:spcPts val="0"/>
              </a:spcAft>
              <a:buSzPts val="1950"/>
              <a:buChar char="*"/>
              <a:defRPr sz="1500"/>
            </a:lvl5pPr>
            <a:lvl6pPr marL="2743200" lvl="5" indent="-410210" algn="l">
              <a:spcBef>
                <a:spcPts val="440"/>
              </a:spcBef>
              <a:spcAft>
                <a:spcPts val="0"/>
              </a:spcAft>
              <a:buSzPts val="2860"/>
              <a:buChar char="*"/>
              <a:defRPr sz="2200"/>
            </a:lvl6pPr>
            <a:lvl7pPr marL="3200400" lvl="6" indent="-410210" algn="l">
              <a:spcBef>
                <a:spcPts val="440"/>
              </a:spcBef>
              <a:spcAft>
                <a:spcPts val="0"/>
              </a:spcAft>
              <a:buSzPts val="2860"/>
              <a:buChar char="*"/>
              <a:defRPr sz="2200"/>
            </a:lvl7pPr>
            <a:lvl8pPr marL="3657600" lvl="7" indent="-410210" algn="l">
              <a:spcBef>
                <a:spcPts val="440"/>
              </a:spcBef>
              <a:spcAft>
                <a:spcPts val="0"/>
              </a:spcAft>
              <a:buSzPts val="2860"/>
              <a:buChar char="*"/>
              <a:defRPr sz="2200"/>
            </a:lvl8pPr>
            <a:lvl9pPr marL="4114800" lvl="8" indent="-410209" algn="l">
              <a:spcBef>
                <a:spcPts val="440"/>
              </a:spcBef>
              <a:spcAft>
                <a:spcPts val="323"/>
              </a:spcAft>
              <a:buSzPts val="2860"/>
              <a:buChar char="*"/>
              <a:defRPr sz="2200"/>
            </a:lvl9pPr>
          </a:lstStyle>
          <a:p>
            <a:endParaRPr/>
          </a:p>
        </p:txBody>
      </p:sp>
      <p:sp>
        <p:nvSpPr>
          <p:cNvPr id="73" name="Google Shape;73;p27"/>
          <p:cNvSpPr txBox="1">
            <a:spLocks noGrp="1"/>
          </p:cNvSpPr>
          <p:nvPr>
            <p:ph type="body" idx="2"/>
          </p:nvPr>
        </p:nvSpPr>
        <p:spPr>
          <a:xfrm>
            <a:off x="1147483" y="3808718"/>
            <a:ext cx="3614571" cy="2329697"/>
          </a:xfrm>
          <a:prstGeom prst="rect">
            <a:avLst/>
          </a:prstGeom>
          <a:noFill/>
          <a:ln>
            <a:noFill/>
          </a:ln>
        </p:spPr>
        <p:txBody>
          <a:bodyPr spcFirstLastPara="1" wrap="square" lIns="98375" tIns="49175" rIns="98375" bIns="49175" anchor="t" anchorCtr="0">
            <a:normAutofit/>
          </a:bodyPr>
          <a:lstStyle>
            <a:lvl1pPr marL="457200" lvl="0" indent="-228600" algn="l">
              <a:spcBef>
                <a:spcPts val="300"/>
              </a:spcBef>
              <a:spcAft>
                <a:spcPts val="0"/>
              </a:spcAft>
              <a:buSzPts val="1950"/>
              <a:buNone/>
              <a:defRPr sz="1500"/>
            </a:lvl1pPr>
            <a:lvl2pPr marL="914400" lvl="1" indent="-228600" algn="l">
              <a:spcBef>
                <a:spcPts val="323"/>
              </a:spcBef>
              <a:spcAft>
                <a:spcPts val="0"/>
              </a:spcAft>
              <a:buSzPts val="1690"/>
              <a:buNone/>
              <a:defRPr sz="1300"/>
            </a:lvl2pPr>
            <a:lvl3pPr marL="1371600" lvl="2" indent="-228600" algn="l">
              <a:spcBef>
                <a:spcPts val="323"/>
              </a:spcBef>
              <a:spcAft>
                <a:spcPts val="0"/>
              </a:spcAft>
              <a:buSzPts val="1430"/>
              <a:buNone/>
              <a:defRPr sz="1100"/>
            </a:lvl3pPr>
            <a:lvl4pPr marL="1828800" lvl="3" indent="-228600" algn="l">
              <a:spcBef>
                <a:spcPts val="323"/>
              </a:spcBef>
              <a:spcAft>
                <a:spcPts val="0"/>
              </a:spcAft>
              <a:buSzPts val="1300"/>
              <a:buNone/>
              <a:defRPr sz="1000"/>
            </a:lvl4pPr>
            <a:lvl5pPr marL="2286000" lvl="4" indent="-228600" algn="l">
              <a:spcBef>
                <a:spcPts val="323"/>
              </a:spcBef>
              <a:spcAft>
                <a:spcPts val="0"/>
              </a:spcAft>
              <a:buSzPts val="1300"/>
              <a:buNone/>
              <a:defRPr sz="1000"/>
            </a:lvl5pPr>
            <a:lvl6pPr marL="2743200" lvl="5" indent="-228600" algn="l">
              <a:spcBef>
                <a:spcPts val="323"/>
              </a:spcBef>
              <a:spcAft>
                <a:spcPts val="0"/>
              </a:spcAft>
              <a:buSzPts val="1300"/>
              <a:buNone/>
              <a:defRPr sz="1000"/>
            </a:lvl6pPr>
            <a:lvl7pPr marL="3200400" lvl="6" indent="-228600" algn="l">
              <a:spcBef>
                <a:spcPts val="323"/>
              </a:spcBef>
              <a:spcAft>
                <a:spcPts val="0"/>
              </a:spcAft>
              <a:buSzPts val="1300"/>
              <a:buNone/>
              <a:defRPr sz="1000"/>
            </a:lvl7pPr>
            <a:lvl8pPr marL="3657600" lvl="7" indent="-228600" algn="l">
              <a:spcBef>
                <a:spcPts val="323"/>
              </a:spcBef>
              <a:spcAft>
                <a:spcPts val="0"/>
              </a:spcAft>
              <a:buSzPts val="1300"/>
              <a:buNone/>
              <a:defRPr sz="1000"/>
            </a:lvl8pPr>
            <a:lvl9pPr marL="4114800" lvl="8" indent="-228600" algn="l">
              <a:spcBef>
                <a:spcPts val="323"/>
              </a:spcBef>
              <a:spcAft>
                <a:spcPts val="323"/>
              </a:spcAft>
              <a:buSzPts val="1300"/>
              <a:buNone/>
              <a:defRPr sz="1000"/>
            </a:lvl9pPr>
          </a:lstStyle>
          <a:p>
            <a:endParaRPr/>
          </a:p>
        </p:txBody>
      </p:sp>
      <p:sp>
        <p:nvSpPr>
          <p:cNvPr id="74" name="Google Shape;74;p27"/>
          <p:cNvSpPr txBox="1">
            <a:spLocks noGrp="1"/>
          </p:cNvSpPr>
          <p:nvPr>
            <p:ph type="dt" idx="10"/>
          </p:nvPr>
        </p:nvSpPr>
        <p:spPr>
          <a:xfrm>
            <a:off x="6583680" y="6720840"/>
            <a:ext cx="2682240" cy="397581"/>
          </a:xfrm>
          <a:prstGeom prst="rect">
            <a:avLst/>
          </a:prstGeom>
          <a:noFill/>
          <a:ln>
            <a:noFill/>
          </a:ln>
        </p:spPr>
        <p:txBody>
          <a:bodyPr spcFirstLastPara="1" wrap="square" lIns="98375" tIns="49175" rIns="98375" bIns="49175"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7"/>
          <p:cNvSpPr txBox="1">
            <a:spLocks noGrp="1"/>
          </p:cNvSpPr>
          <p:nvPr>
            <p:ph type="ftr" idx="11"/>
          </p:nvPr>
        </p:nvSpPr>
        <p:spPr>
          <a:xfrm>
            <a:off x="487680" y="6720840"/>
            <a:ext cx="3576321" cy="397581"/>
          </a:xfrm>
          <a:prstGeom prst="rect">
            <a:avLst/>
          </a:prstGeom>
          <a:noFill/>
          <a:ln>
            <a:noFill/>
          </a:ln>
        </p:spPr>
        <p:txBody>
          <a:bodyPr spcFirstLastPara="1" wrap="square" lIns="98375" tIns="49175" rIns="98375" bIns="491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7"/>
          <p:cNvSpPr txBox="1">
            <a:spLocks noGrp="1"/>
          </p:cNvSpPr>
          <p:nvPr>
            <p:ph type="sldNum" idx="12"/>
          </p:nvPr>
        </p:nvSpPr>
        <p:spPr>
          <a:xfrm>
            <a:off x="4064000" y="6720840"/>
            <a:ext cx="1950720" cy="397581"/>
          </a:xfrm>
          <a:prstGeom prst="rect">
            <a:avLst/>
          </a:prstGeom>
          <a:noFill/>
          <a:ln>
            <a:noFill/>
          </a:ln>
        </p:spPr>
        <p:txBody>
          <a:bodyPr spcFirstLastPara="1" wrap="square" lIns="98375" tIns="49175" rIns="98375" bIns="491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Image avec légende" type="picTx">
  <p:cSld name="PICTURE_WITH_CAPTION_TEXT">
    <p:spTree>
      <p:nvGrpSpPr>
        <p:cNvPr id="1" name="Shape 77"/>
        <p:cNvGrpSpPr/>
        <p:nvPr/>
      </p:nvGrpSpPr>
      <p:grpSpPr>
        <a:xfrm>
          <a:off x="0" y="0"/>
          <a:ext cx="0" cy="0"/>
          <a:chOff x="0" y="0"/>
          <a:chExt cx="0" cy="0"/>
        </a:xfrm>
      </p:grpSpPr>
      <p:sp>
        <p:nvSpPr>
          <p:cNvPr id="78" name="Google Shape;78;p28"/>
          <p:cNvSpPr/>
          <p:nvPr/>
        </p:nvSpPr>
        <p:spPr>
          <a:xfrm>
            <a:off x="0" y="4210646"/>
            <a:ext cx="9753600" cy="3256954"/>
          </a:xfrm>
          <a:prstGeom prst="rect">
            <a:avLst/>
          </a:prstGeom>
          <a:gradFill>
            <a:gsLst>
              <a:gs pos="0">
                <a:srgbClr val="FFFFFF">
                  <a:alpha val="91764"/>
                </a:srgbClr>
              </a:gs>
              <a:gs pos="37000">
                <a:srgbClr val="FFFFFF">
                  <a:alpha val="76862"/>
                </a:srgbClr>
              </a:gs>
              <a:gs pos="100000">
                <a:srgbClr val="B4DCFA">
                  <a:alpha val="80000"/>
                </a:srgbClr>
              </a:gs>
            </a:gsLst>
            <a:path path="circle">
              <a:fillToRect l="50000" t="50000" r="50000" b="50000"/>
            </a:path>
            <a:tileRect/>
          </a:gradFill>
          <a:ln>
            <a:noFill/>
          </a:ln>
        </p:spPr>
        <p:txBody>
          <a:bodyPr spcFirstLastPara="1" wrap="square" lIns="98375" tIns="49175" rIns="98375" bIns="49175" anchor="ctr" anchorCtr="0">
            <a:noAutofit/>
          </a:bodyPr>
          <a:lstStyle/>
          <a:p>
            <a:pPr marL="0" marR="0" lvl="0" indent="0" algn="ctr" rtl="0">
              <a:spcBef>
                <a:spcPts val="0"/>
              </a:spcBef>
              <a:spcAft>
                <a:spcPts val="0"/>
              </a:spcAft>
              <a:buNone/>
            </a:pPr>
            <a:endParaRPr sz="1900">
              <a:solidFill>
                <a:schemeClr val="lt1"/>
              </a:solidFill>
              <a:latin typeface="Trebuchet MS"/>
              <a:ea typeface="Trebuchet MS"/>
              <a:cs typeface="Trebuchet MS"/>
              <a:sym typeface="Trebuchet MS"/>
            </a:endParaRPr>
          </a:p>
        </p:txBody>
      </p:sp>
      <p:sp>
        <p:nvSpPr>
          <p:cNvPr id="79" name="Google Shape;79;p28"/>
          <p:cNvSpPr/>
          <p:nvPr/>
        </p:nvSpPr>
        <p:spPr>
          <a:xfrm>
            <a:off x="0" y="0"/>
            <a:ext cx="9753600" cy="4210646"/>
          </a:xfrm>
          <a:prstGeom prst="rect">
            <a:avLst/>
          </a:prstGeom>
          <a:gradFill>
            <a:gsLst>
              <a:gs pos="0">
                <a:srgbClr val="FFFFFF">
                  <a:alpha val="89803"/>
                </a:srgbClr>
              </a:gs>
              <a:gs pos="48000">
                <a:srgbClr val="FFFFFF">
                  <a:alpha val="62745"/>
                </a:srgbClr>
              </a:gs>
              <a:gs pos="100000">
                <a:srgbClr val="B4DCFA">
                  <a:alpha val="80000"/>
                </a:srgbClr>
              </a:gs>
            </a:gsLst>
            <a:path path="circle">
              <a:fillToRect l="50000" t="50000" r="50000" b="50000"/>
            </a:path>
            <a:tileRect/>
          </a:gradFill>
          <a:ln>
            <a:noFill/>
          </a:ln>
        </p:spPr>
        <p:txBody>
          <a:bodyPr spcFirstLastPara="1" wrap="square" lIns="98375" tIns="49175" rIns="98375" bIns="49175" anchor="ctr" anchorCtr="0">
            <a:noAutofit/>
          </a:bodyPr>
          <a:lstStyle/>
          <a:p>
            <a:pPr marL="0" marR="0" lvl="0" indent="0" algn="ctr" rtl="0">
              <a:spcBef>
                <a:spcPts val="0"/>
              </a:spcBef>
              <a:spcAft>
                <a:spcPts val="0"/>
              </a:spcAft>
              <a:buNone/>
            </a:pPr>
            <a:endParaRPr sz="1900">
              <a:solidFill>
                <a:schemeClr val="lt1"/>
              </a:solidFill>
              <a:latin typeface="Trebuchet MS"/>
              <a:ea typeface="Trebuchet MS"/>
              <a:cs typeface="Trebuchet MS"/>
              <a:sym typeface="Trebuchet MS"/>
            </a:endParaRPr>
          </a:p>
        </p:txBody>
      </p:sp>
      <p:sp>
        <p:nvSpPr>
          <p:cNvPr id="80" name="Google Shape;80;p28"/>
          <p:cNvSpPr/>
          <p:nvPr/>
        </p:nvSpPr>
        <p:spPr>
          <a:xfrm>
            <a:off x="0" y="2888072"/>
            <a:ext cx="9753600" cy="24892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spcFirstLastPara="1" wrap="square" lIns="98375" tIns="49175" rIns="98375" bIns="49175" anchor="ctr" anchorCtr="0">
            <a:noAutofit/>
          </a:bodyPr>
          <a:lstStyle/>
          <a:p>
            <a:pPr marL="0" marR="0" lvl="0" indent="0" algn="ctr" rtl="0">
              <a:spcBef>
                <a:spcPts val="0"/>
              </a:spcBef>
              <a:spcAft>
                <a:spcPts val="0"/>
              </a:spcAft>
              <a:buNone/>
            </a:pPr>
            <a:endParaRPr sz="1900">
              <a:solidFill>
                <a:schemeClr val="lt1"/>
              </a:solidFill>
              <a:latin typeface="Trebuchet MS"/>
              <a:ea typeface="Trebuchet MS"/>
              <a:cs typeface="Trebuchet MS"/>
              <a:sym typeface="Trebuchet MS"/>
            </a:endParaRPr>
          </a:p>
        </p:txBody>
      </p:sp>
      <p:sp>
        <p:nvSpPr>
          <p:cNvPr id="81" name="Google Shape;81;p28"/>
          <p:cNvSpPr/>
          <p:nvPr/>
        </p:nvSpPr>
        <p:spPr>
          <a:xfrm>
            <a:off x="0" y="1742440"/>
            <a:ext cx="9753600" cy="5559213"/>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spcFirstLastPara="1" wrap="square" lIns="98375" tIns="49175" rIns="98375" bIns="49175" anchor="ctr" anchorCtr="0">
            <a:noAutofit/>
          </a:bodyPr>
          <a:lstStyle/>
          <a:p>
            <a:pPr marL="0" marR="0" lvl="0" indent="0" algn="ctr" rtl="0">
              <a:spcBef>
                <a:spcPts val="0"/>
              </a:spcBef>
              <a:spcAft>
                <a:spcPts val="0"/>
              </a:spcAft>
              <a:buNone/>
            </a:pPr>
            <a:endParaRPr sz="1900">
              <a:solidFill>
                <a:schemeClr val="lt1"/>
              </a:solidFill>
              <a:latin typeface="Trebuchet MS"/>
              <a:ea typeface="Trebuchet MS"/>
              <a:cs typeface="Trebuchet MS"/>
              <a:sym typeface="Trebuchet MS"/>
            </a:endParaRPr>
          </a:p>
        </p:txBody>
      </p:sp>
      <p:sp>
        <p:nvSpPr>
          <p:cNvPr id="82" name="Google Shape;82;p28"/>
          <p:cNvSpPr>
            <a:spLocks noGrp="1"/>
          </p:cNvSpPr>
          <p:nvPr>
            <p:ph type="pic" idx="2"/>
          </p:nvPr>
        </p:nvSpPr>
        <p:spPr>
          <a:xfrm>
            <a:off x="4773520" y="1244600"/>
            <a:ext cx="4389120" cy="3405833"/>
          </a:xfrm>
          <a:prstGeom prst="roundRect">
            <a:avLst>
              <a:gd name="adj" fmla="val 4230"/>
            </a:avLst>
          </a:prstGeom>
          <a:solidFill>
            <a:srgbClr val="8BC9F7"/>
          </a:solidFill>
          <a:ln>
            <a:noFill/>
          </a:ln>
          <a:effectLst>
            <a:reflection stA="23000" endA="300" endPos="28000" sy="-100000" algn="bl" rotWithShape="0"/>
          </a:effectLst>
        </p:spPr>
      </p:sp>
      <p:sp>
        <p:nvSpPr>
          <p:cNvPr id="83" name="Google Shape;83;p28"/>
          <p:cNvSpPr txBox="1">
            <a:spLocks noGrp="1"/>
          </p:cNvSpPr>
          <p:nvPr>
            <p:ph type="body" idx="1"/>
          </p:nvPr>
        </p:nvSpPr>
        <p:spPr>
          <a:xfrm>
            <a:off x="936413" y="1100307"/>
            <a:ext cx="3940388" cy="2355288"/>
          </a:xfrm>
          <a:prstGeom prst="rect">
            <a:avLst/>
          </a:prstGeom>
          <a:noFill/>
          <a:ln>
            <a:noFill/>
          </a:ln>
        </p:spPr>
        <p:txBody>
          <a:bodyPr spcFirstLastPara="1" wrap="square" lIns="98375" tIns="49175" rIns="98375" bIns="49175" anchor="b" anchorCtr="0">
            <a:normAutofit/>
          </a:bodyPr>
          <a:lstStyle>
            <a:lvl1pPr marL="457200" lvl="0" indent="-368935" algn="l">
              <a:spcBef>
                <a:spcPts val="340"/>
              </a:spcBef>
              <a:spcAft>
                <a:spcPts val="0"/>
              </a:spcAft>
              <a:buSzPts val="2210"/>
              <a:buFont typeface="Georgia"/>
              <a:buChar char="*"/>
              <a:defRPr sz="1700"/>
            </a:lvl1pPr>
            <a:lvl2pPr marL="914400" lvl="1" indent="-228600" algn="l">
              <a:spcBef>
                <a:spcPts val="323"/>
              </a:spcBef>
              <a:spcAft>
                <a:spcPts val="0"/>
              </a:spcAft>
              <a:buSzPts val="1690"/>
              <a:buNone/>
              <a:defRPr sz="1300"/>
            </a:lvl2pPr>
            <a:lvl3pPr marL="1371600" lvl="2" indent="-228600" algn="l">
              <a:spcBef>
                <a:spcPts val="323"/>
              </a:spcBef>
              <a:spcAft>
                <a:spcPts val="0"/>
              </a:spcAft>
              <a:buSzPts val="1430"/>
              <a:buNone/>
              <a:defRPr sz="1100"/>
            </a:lvl3pPr>
            <a:lvl4pPr marL="1828800" lvl="3" indent="-228600" algn="l">
              <a:spcBef>
                <a:spcPts val="323"/>
              </a:spcBef>
              <a:spcAft>
                <a:spcPts val="0"/>
              </a:spcAft>
              <a:buSzPts val="1300"/>
              <a:buNone/>
              <a:defRPr sz="1000"/>
            </a:lvl4pPr>
            <a:lvl5pPr marL="2286000" lvl="4" indent="-228600" algn="l">
              <a:spcBef>
                <a:spcPts val="323"/>
              </a:spcBef>
              <a:spcAft>
                <a:spcPts val="0"/>
              </a:spcAft>
              <a:buSzPts val="1300"/>
              <a:buNone/>
              <a:defRPr sz="1000"/>
            </a:lvl5pPr>
            <a:lvl6pPr marL="2743200" lvl="5" indent="-228600" algn="l">
              <a:spcBef>
                <a:spcPts val="323"/>
              </a:spcBef>
              <a:spcAft>
                <a:spcPts val="0"/>
              </a:spcAft>
              <a:buSzPts val="1300"/>
              <a:buNone/>
              <a:defRPr sz="1000"/>
            </a:lvl6pPr>
            <a:lvl7pPr marL="3200400" lvl="6" indent="-228600" algn="l">
              <a:spcBef>
                <a:spcPts val="323"/>
              </a:spcBef>
              <a:spcAft>
                <a:spcPts val="0"/>
              </a:spcAft>
              <a:buSzPts val="1300"/>
              <a:buNone/>
              <a:defRPr sz="1000"/>
            </a:lvl7pPr>
            <a:lvl8pPr marL="3657600" lvl="7" indent="-228600" algn="l">
              <a:spcBef>
                <a:spcPts val="323"/>
              </a:spcBef>
              <a:spcAft>
                <a:spcPts val="0"/>
              </a:spcAft>
              <a:buSzPts val="1300"/>
              <a:buNone/>
              <a:defRPr sz="1000"/>
            </a:lvl8pPr>
            <a:lvl9pPr marL="4114800" lvl="8" indent="-228600" algn="l">
              <a:spcBef>
                <a:spcPts val="323"/>
              </a:spcBef>
              <a:spcAft>
                <a:spcPts val="323"/>
              </a:spcAft>
              <a:buSzPts val="1300"/>
              <a:buNone/>
              <a:defRPr sz="1000"/>
            </a:lvl9pPr>
          </a:lstStyle>
          <a:p>
            <a:endParaRPr/>
          </a:p>
        </p:txBody>
      </p:sp>
      <p:sp>
        <p:nvSpPr>
          <p:cNvPr id="84" name="Google Shape;84;p28"/>
          <p:cNvSpPr txBox="1">
            <a:spLocks noGrp="1"/>
          </p:cNvSpPr>
          <p:nvPr>
            <p:ph type="dt" idx="10"/>
          </p:nvPr>
        </p:nvSpPr>
        <p:spPr>
          <a:xfrm>
            <a:off x="6583680" y="6720840"/>
            <a:ext cx="2682240" cy="397581"/>
          </a:xfrm>
          <a:prstGeom prst="rect">
            <a:avLst/>
          </a:prstGeom>
          <a:noFill/>
          <a:ln>
            <a:noFill/>
          </a:ln>
        </p:spPr>
        <p:txBody>
          <a:bodyPr spcFirstLastPara="1" wrap="square" lIns="98375" tIns="49175" rIns="98375" bIns="49175"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8"/>
          <p:cNvSpPr txBox="1">
            <a:spLocks noGrp="1"/>
          </p:cNvSpPr>
          <p:nvPr>
            <p:ph type="ftr" idx="11"/>
          </p:nvPr>
        </p:nvSpPr>
        <p:spPr>
          <a:xfrm>
            <a:off x="487680" y="6720840"/>
            <a:ext cx="3576321" cy="397581"/>
          </a:xfrm>
          <a:prstGeom prst="rect">
            <a:avLst/>
          </a:prstGeom>
          <a:noFill/>
          <a:ln>
            <a:noFill/>
          </a:ln>
        </p:spPr>
        <p:txBody>
          <a:bodyPr spcFirstLastPara="1" wrap="square" lIns="98375" tIns="49175" rIns="98375" bIns="491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8"/>
          <p:cNvSpPr txBox="1">
            <a:spLocks noGrp="1"/>
          </p:cNvSpPr>
          <p:nvPr>
            <p:ph type="sldNum" idx="12"/>
          </p:nvPr>
        </p:nvSpPr>
        <p:spPr>
          <a:xfrm>
            <a:off x="4064000" y="6720840"/>
            <a:ext cx="1950720" cy="397581"/>
          </a:xfrm>
          <a:prstGeom prst="rect">
            <a:avLst/>
          </a:prstGeom>
          <a:noFill/>
          <a:ln>
            <a:noFill/>
          </a:ln>
        </p:spPr>
        <p:txBody>
          <a:bodyPr spcFirstLastPara="1" wrap="square" lIns="98375" tIns="49175" rIns="98375" bIns="491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CA"/>
              <a:t>‹N°›</a:t>
            </a:fld>
            <a:endParaRPr/>
          </a:p>
        </p:txBody>
      </p:sp>
      <p:sp>
        <p:nvSpPr>
          <p:cNvPr id="87" name="Google Shape;87;p28"/>
          <p:cNvSpPr txBox="1">
            <a:spLocks noGrp="1"/>
          </p:cNvSpPr>
          <p:nvPr>
            <p:ph type="title"/>
          </p:nvPr>
        </p:nvSpPr>
        <p:spPr>
          <a:xfrm>
            <a:off x="775753" y="4861258"/>
            <a:ext cx="6809107" cy="1244600"/>
          </a:xfrm>
          <a:prstGeom prst="rect">
            <a:avLst/>
          </a:prstGeom>
          <a:noFill/>
          <a:ln>
            <a:noFill/>
          </a:ln>
        </p:spPr>
        <p:txBody>
          <a:bodyPr spcFirstLastPara="1" wrap="square" lIns="98375" tIns="49175" rIns="98375" bIns="49175" anchor="b" anchorCtr="0">
            <a:noAutofit/>
          </a:bodyPr>
          <a:lstStyle>
            <a:lvl1pPr lvl="0" algn="l">
              <a:spcBef>
                <a:spcPts val="0"/>
              </a:spcBef>
              <a:spcAft>
                <a:spcPts val="0"/>
              </a:spcAft>
              <a:buSzPts val="6400"/>
              <a:buChar char="*"/>
              <a:defRPr sz="5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9D4FE"/>
            </a:gs>
            <a:gs pos="60000">
              <a:srgbClr val="FFFFFF"/>
            </a:gs>
            <a:gs pos="100000">
              <a:srgbClr val="54BDFF"/>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19"/>
          <p:cNvSpPr/>
          <p:nvPr/>
        </p:nvSpPr>
        <p:spPr>
          <a:xfrm>
            <a:off x="0" y="5559213"/>
            <a:ext cx="9753600" cy="1908387"/>
          </a:xfrm>
          <a:prstGeom prst="rect">
            <a:avLst/>
          </a:prstGeom>
          <a:gradFill>
            <a:gsLst>
              <a:gs pos="0">
                <a:srgbClr val="FFFFFF">
                  <a:alpha val="90980"/>
                </a:srgbClr>
              </a:gs>
              <a:gs pos="37000">
                <a:srgbClr val="FFFFFF">
                  <a:alpha val="75686"/>
                </a:srgbClr>
              </a:gs>
              <a:gs pos="100000">
                <a:srgbClr val="B4DCFA">
                  <a:alpha val="78823"/>
                </a:srgbClr>
              </a:gs>
            </a:gsLst>
            <a:path path="circle">
              <a:fillToRect l="50000" t="50000" r="50000" b="50000"/>
            </a:path>
            <a:tileRect/>
          </a:gradFill>
          <a:ln>
            <a:noFill/>
          </a:ln>
        </p:spPr>
        <p:txBody>
          <a:bodyPr spcFirstLastPara="1" wrap="square" lIns="98375" tIns="49175" rIns="98375" bIns="49175" anchor="ctr" anchorCtr="0">
            <a:noAutofit/>
          </a:bodyPr>
          <a:lstStyle/>
          <a:p>
            <a:pPr marL="0" marR="0" lvl="0" indent="0" algn="ctr" rtl="0">
              <a:spcBef>
                <a:spcPts val="0"/>
              </a:spcBef>
              <a:spcAft>
                <a:spcPts val="0"/>
              </a:spcAft>
              <a:buNone/>
            </a:pPr>
            <a:endParaRPr sz="1900" b="0" i="0" u="none" strike="noStrike" cap="none">
              <a:solidFill>
                <a:schemeClr val="lt1"/>
              </a:solidFill>
              <a:latin typeface="Trebuchet MS"/>
              <a:ea typeface="Trebuchet MS"/>
              <a:cs typeface="Trebuchet MS"/>
              <a:sym typeface="Trebuchet MS"/>
            </a:endParaRPr>
          </a:p>
        </p:txBody>
      </p:sp>
      <p:sp>
        <p:nvSpPr>
          <p:cNvPr id="11" name="Google Shape;11;p19"/>
          <p:cNvSpPr/>
          <p:nvPr/>
        </p:nvSpPr>
        <p:spPr>
          <a:xfrm>
            <a:off x="0" y="0"/>
            <a:ext cx="9753600" cy="5559213"/>
          </a:xfrm>
          <a:prstGeom prst="rect">
            <a:avLst/>
          </a:prstGeom>
          <a:gradFill>
            <a:gsLst>
              <a:gs pos="0">
                <a:srgbClr val="FFFFFF">
                  <a:alpha val="88627"/>
                </a:srgbClr>
              </a:gs>
              <a:gs pos="48000">
                <a:srgbClr val="FFFFFF">
                  <a:alpha val="61960"/>
                </a:srgbClr>
              </a:gs>
              <a:gs pos="100000">
                <a:srgbClr val="B4DCFA">
                  <a:alpha val="78823"/>
                </a:srgbClr>
              </a:gs>
            </a:gsLst>
            <a:path path="circle">
              <a:fillToRect l="50000" t="50000" r="50000" b="50000"/>
            </a:path>
            <a:tileRect/>
          </a:gradFill>
          <a:ln>
            <a:noFill/>
          </a:ln>
        </p:spPr>
        <p:txBody>
          <a:bodyPr spcFirstLastPara="1" wrap="square" lIns="98375" tIns="49175" rIns="98375" bIns="49175" anchor="ctr" anchorCtr="0">
            <a:noAutofit/>
          </a:bodyPr>
          <a:lstStyle/>
          <a:p>
            <a:pPr marL="0" marR="0" lvl="0" indent="0" algn="ctr" rtl="0">
              <a:spcBef>
                <a:spcPts val="0"/>
              </a:spcBef>
              <a:spcAft>
                <a:spcPts val="0"/>
              </a:spcAft>
              <a:buNone/>
            </a:pPr>
            <a:endParaRPr sz="1900" b="0" i="0" u="none" strike="noStrike" cap="none">
              <a:solidFill>
                <a:schemeClr val="lt1"/>
              </a:solidFill>
              <a:latin typeface="Trebuchet MS"/>
              <a:ea typeface="Trebuchet MS"/>
              <a:cs typeface="Trebuchet MS"/>
              <a:sym typeface="Trebuchet MS"/>
            </a:endParaRPr>
          </a:p>
        </p:txBody>
      </p:sp>
      <p:sp>
        <p:nvSpPr>
          <p:cNvPr id="12" name="Google Shape;12;p19"/>
          <p:cNvSpPr/>
          <p:nvPr/>
        </p:nvSpPr>
        <p:spPr>
          <a:xfrm>
            <a:off x="0" y="4103264"/>
            <a:ext cx="9753600" cy="24892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spcFirstLastPara="1" wrap="square" lIns="98375" tIns="49175" rIns="98375" bIns="49175" anchor="ctr" anchorCtr="0">
            <a:noAutofit/>
          </a:bodyPr>
          <a:lstStyle/>
          <a:p>
            <a:pPr marL="0" marR="0" lvl="0" indent="0" algn="ctr" rtl="0">
              <a:spcBef>
                <a:spcPts val="0"/>
              </a:spcBef>
              <a:spcAft>
                <a:spcPts val="0"/>
              </a:spcAft>
              <a:buNone/>
            </a:pPr>
            <a:endParaRPr sz="1900" b="0" i="0" u="none" strike="noStrike" cap="none">
              <a:solidFill>
                <a:schemeClr val="lt1"/>
              </a:solidFill>
              <a:latin typeface="Trebuchet MS"/>
              <a:ea typeface="Trebuchet MS"/>
              <a:cs typeface="Trebuchet MS"/>
              <a:sym typeface="Trebuchet MS"/>
            </a:endParaRPr>
          </a:p>
        </p:txBody>
      </p:sp>
      <p:sp>
        <p:nvSpPr>
          <p:cNvPr id="13" name="Google Shape;13;p19"/>
          <p:cNvSpPr/>
          <p:nvPr/>
        </p:nvSpPr>
        <p:spPr>
          <a:xfrm>
            <a:off x="0" y="1742440"/>
            <a:ext cx="9753600" cy="5559213"/>
          </a:xfrm>
          <a:prstGeom prst="ellipse">
            <a:avLst/>
          </a:prstGeom>
          <a:gradFill>
            <a:gsLst>
              <a:gs pos="0">
                <a:schemeClr val="lt1"/>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98375" tIns="49175" rIns="98375" bIns="49175" anchor="ctr" anchorCtr="0">
            <a:noAutofit/>
          </a:bodyPr>
          <a:lstStyle/>
          <a:p>
            <a:pPr marL="0" marR="0" lvl="0" indent="0" algn="ctr" rtl="0">
              <a:spcBef>
                <a:spcPts val="0"/>
              </a:spcBef>
              <a:spcAft>
                <a:spcPts val="0"/>
              </a:spcAft>
              <a:buNone/>
            </a:pPr>
            <a:endParaRPr sz="1900" b="0" i="0" u="none" strike="noStrike" cap="none">
              <a:solidFill>
                <a:schemeClr val="lt1"/>
              </a:solidFill>
              <a:latin typeface="Trebuchet MS"/>
              <a:ea typeface="Trebuchet MS"/>
              <a:cs typeface="Trebuchet MS"/>
              <a:sym typeface="Trebuchet MS"/>
            </a:endParaRPr>
          </a:p>
        </p:txBody>
      </p:sp>
      <p:sp>
        <p:nvSpPr>
          <p:cNvPr id="14" name="Google Shape;14;p19"/>
          <p:cNvSpPr txBox="1">
            <a:spLocks noGrp="1"/>
          </p:cNvSpPr>
          <p:nvPr>
            <p:ph type="title"/>
          </p:nvPr>
        </p:nvSpPr>
        <p:spPr>
          <a:xfrm>
            <a:off x="1912842" y="4760805"/>
            <a:ext cx="6946678" cy="1244600"/>
          </a:xfrm>
          <a:prstGeom prst="rect">
            <a:avLst/>
          </a:prstGeom>
          <a:noFill/>
          <a:ln>
            <a:noFill/>
          </a:ln>
        </p:spPr>
        <p:txBody>
          <a:bodyPr spcFirstLastPara="1" wrap="square" lIns="98375" tIns="49175" rIns="98375" bIns="49175" anchor="t" anchorCtr="0">
            <a:noAutofit/>
          </a:bodyPr>
          <a:lstStyle>
            <a:lvl1pPr marR="0" lvl="0" algn="r" rtl="0">
              <a:spcBef>
                <a:spcPts val="0"/>
              </a:spcBef>
              <a:spcAft>
                <a:spcPts val="0"/>
              </a:spcAft>
              <a:buClr>
                <a:srgbClr val="C3260C"/>
              </a:buClr>
              <a:buSzPts val="6400"/>
              <a:buFont typeface="Georgia"/>
              <a:buChar char="*"/>
              <a:defRPr sz="5000" b="1"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5" name="Google Shape;15;p19"/>
          <p:cNvSpPr txBox="1">
            <a:spLocks noGrp="1"/>
          </p:cNvSpPr>
          <p:nvPr>
            <p:ph type="body" idx="1"/>
          </p:nvPr>
        </p:nvSpPr>
        <p:spPr>
          <a:xfrm>
            <a:off x="1219200" y="797350"/>
            <a:ext cx="6827520" cy="3783584"/>
          </a:xfrm>
          <a:prstGeom prst="rect">
            <a:avLst/>
          </a:prstGeom>
          <a:noFill/>
          <a:ln>
            <a:noFill/>
          </a:ln>
        </p:spPr>
        <p:txBody>
          <a:bodyPr spcFirstLastPara="1" wrap="square" lIns="98375" tIns="49175" rIns="98375" bIns="49175" anchor="t" anchorCtr="0">
            <a:normAutofit/>
          </a:bodyPr>
          <a:lstStyle>
            <a:lvl1pPr marL="457200" marR="0" lvl="0" indent="-426719" algn="l" rtl="0">
              <a:spcBef>
                <a:spcPts val="480"/>
              </a:spcBef>
              <a:spcAft>
                <a:spcPts val="0"/>
              </a:spcAft>
              <a:buClr>
                <a:srgbClr val="C3260C"/>
              </a:buClr>
              <a:buSzPts val="3120"/>
              <a:buFont typeface="Georgia"/>
              <a:buChar char="*"/>
              <a:defRPr sz="2400" b="0" i="0" u="none" strike="noStrike" cap="none">
                <a:solidFill>
                  <a:srgbClr val="3F3F3F"/>
                </a:solidFill>
                <a:latin typeface="Trebuchet MS"/>
                <a:ea typeface="Trebuchet MS"/>
                <a:cs typeface="Trebuchet MS"/>
                <a:sym typeface="Trebuchet MS"/>
              </a:defRPr>
            </a:lvl1pPr>
            <a:lvl2pPr marL="914400" marR="0" lvl="1" indent="-410210" algn="l" rtl="0">
              <a:spcBef>
                <a:spcPts val="440"/>
              </a:spcBef>
              <a:spcAft>
                <a:spcPts val="0"/>
              </a:spcAft>
              <a:buClr>
                <a:srgbClr val="C3260C"/>
              </a:buClr>
              <a:buSzPts val="2860"/>
              <a:buFont typeface="Georgia"/>
              <a:buChar char="*"/>
              <a:defRPr sz="2200" b="0" i="0" u="none" strike="noStrike" cap="none">
                <a:solidFill>
                  <a:srgbClr val="3F3F3F"/>
                </a:solidFill>
                <a:latin typeface="Trebuchet MS"/>
                <a:ea typeface="Trebuchet MS"/>
                <a:cs typeface="Trebuchet MS"/>
                <a:sym typeface="Trebuchet MS"/>
              </a:defRPr>
            </a:lvl2pPr>
            <a:lvl3pPr marL="1371600" marR="0" lvl="2" indent="-385444" algn="l" rtl="0">
              <a:spcBef>
                <a:spcPts val="380"/>
              </a:spcBef>
              <a:spcAft>
                <a:spcPts val="0"/>
              </a:spcAft>
              <a:buClr>
                <a:srgbClr val="C3260C"/>
              </a:buClr>
              <a:buSzPts val="2470"/>
              <a:buFont typeface="Georgia"/>
              <a:buChar char="*"/>
              <a:defRPr sz="1900" b="0" i="0" u="none" strike="noStrike" cap="none">
                <a:solidFill>
                  <a:srgbClr val="3F3F3F"/>
                </a:solidFill>
                <a:latin typeface="Trebuchet MS"/>
                <a:ea typeface="Trebuchet MS"/>
                <a:cs typeface="Trebuchet MS"/>
                <a:sym typeface="Trebuchet MS"/>
              </a:defRPr>
            </a:lvl3pPr>
            <a:lvl4pPr marL="1828800" marR="0" lvl="3" indent="-368935" algn="l" rtl="0">
              <a:spcBef>
                <a:spcPts val="340"/>
              </a:spcBef>
              <a:spcAft>
                <a:spcPts val="0"/>
              </a:spcAft>
              <a:buClr>
                <a:srgbClr val="C3260C"/>
              </a:buClr>
              <a:buSzPts val="2210"/>
              <a:buFont typeface="Georgia"/>
              <a:buChar char="*"/>
              <a:defRPr sz="1700" b="0" i="0" u="none" strike="noStrike" cap="none">
                <a:solidFill>
                  <a:srgbClr val="3F3F3F"/>
                </a:solidFill>
                <a:latin typeface="Trebuchet MS"/>
                <a:ea typeface="Trebuchet MS"/>
                <a:cs typeface="Trebuchet MS"/>
                <a:sym typeface="Trebuchet MS"/>
              </a:defRPr>
            </a:lvl4pPr>
            <a:lvl5pPr marL="2286000" marR="0" lvl="4" indent="-352425" algn="l" rtl="0">
              <a:spcBef>
                <a:spcPts val="323"/>
              </a:spcBef>
              <a:spcAft>
                <a:spcPts val="0"/>
              </a:spcAft>
              <a:buClr>
                <a:srgbClr val="C3260C"/>
              </a:buClr>
              <a:buSzPts val="1950"/>
              <a:buFont typeface="Georgia"/>
              <a:buChar char="*"/>
              <a:defRPr sz="1500" b="0" i="0" u="none" strike="noStrike" cap="none">
                <a:solidFill>
                  <a:srgbClr val="3F3F3F"/>
                </a:solidFill>
                <a:latin typeface="Trebuchet MS"/>
                <a:ea typeface="Trebuchet MS"/>
                <a:cs typeface="Trebuchet MS"/>
                <a:sym typeface="Trebuchet MS"/>
              </a:defRPr>
            </a:lvl5pPr>
            <a:lvl6pPr marL="2743200" marR="0" lvl="5" indent="-352425" algn="l" rtl="0">
              <a:spcBef>
                <a:spcPts val="323"/>
              </a:spcBef>
              <a:spcAft>
                <a:spcPts val="0"/>
              </a:spcAft>
              <a:buClr>
                <a:srgbClr val="C3260C"/>
              </a:buClr>
              <a:buSzPts val="1950"/>
              <a:buFont typeface="Georgia"/>
              <a:buChar char="*"/>
              <a:defRPr sz="1500" b="0" i="0" u="none" strike="noStrike" cap="none">
                <a:solidFill>
                  <a:srgbClr val="3F3F3F"/>
                </a:solidFill>
                <a:latin typeface="Trebuchet MS"/>
                <a:ea typeface="Trebuchet MS"/>
                <a:cs typeface="Trebuchet MS"/>
                <a:sym typeface="Trebuchet MS"/>
              </a:defRPr>
            </a:lvl6pPr>
            <a:lvl7pPr marL="3200400" marR="0" lvl="6" indent="-352425" algn="l" rtl="0">
              <a:spcBef>
                <a:spcPts val="323"/>
              </a:spcBef>
              <a:spcAft>
                <a:spcPts val="0"/>
              </a:spcAft>
              <a:buClr>
                <a:srgbClr val="C3260C"/>
              </a:buClr>
              <a:buSzPts val="1950"/>
              <a:buFont typeface="Georgia"/>
              <a:buChar char="*"/>
              <a:defRPr sz="1500" b="0" i="0" u="none" strike="noStrike" cap="none">
                <a:solidFill>
                  <a:srgbClr val="3F3F3F"/>
                </a:solidFill>
                <a:latin typeface="Trebuchet MS"/>
                <a:ea typeface="Trebuchet MS"/>
                <a:cs typeface="Trebuchet MS"/>
                <a:sym typeface="Trebuchet MS"/>
              </a:defRPr>
            </a:lvl7pPr>
            <a:lvl8pPr marL="3657600" marR="0" lvl="7" indent="-352425" algn="l" rtl="0">
              <a:spcBef>
                <a:spcPts val="323"/>
              </a:spcBef>
              <a:spcAft>
                <a:spcPts val="0"/>
              </a:spcAft>
              <a:buClr>
                <a:srgbClr val="C3260C"/>
              </a:buClr>
              <a:buSzPts val="1950"/>
              <a:buFont typeface="Georgia"/>
              <a:buChar char="*"/>
              <a:defRPr sz="1500" b="0" i="0" u="none" strike="noStrike" cap="none">
                <a:solidFill>
                  <a:srgbClr val="3F3F3F"/>
                </a:solidFill>
                <a:latin typeface="Trebuchet MS"/>
                <a:ea typeface="Trebuchet MS"/>
                <a:cs typeface="Trebuchet MS"/>
                <a:sym typeface="Trebuchet MS"/>
              </a:defRPr>
            </a:lvl8pPr>
            <a:lvl9pPr marL="4114800" marR="0" lvl="8" indent="-352425" algn="l" rtl="0">
              <a:spcBef>
                <a:spcPts val="323"/>
              </a:spcBef>
              <a:spcAft>
                <a:spcPts val="323"/>
              </a:spcAft>
              <a:buClr>
                <a:srgbClr val="C3260C"/>
              </a:buClr>
              <a:buSzPts val="1950"/>
              <a:buFont typeface="Georgia"/>
              <a:buChar char="*"/>
              <a:defRPr sz="1500" b="0" i="0" u="none" strike="noStrike" cap="none">
                <a:solidFill>
                  <a:srgbClr val="3F3F3F"/>
                </a:solidFill>
                <a:latin typeface="Trebuchet MS"/>
                <a:ea typeface="Trebuchet MS"/>
                <a:cs typeface="Trebuchet MS"/>
                <a:sym typeface="Trebuchet MS"/>
              </a:defRPr>
            </a:lvl9pPr>
          </a:lstStyle>
          <a:p>
            <a:endParaRPr/>
          </a:p>
        </p:txBody>
      </p:sp>
      <p:sp>
        <p:nvSpPr>
          <p:cNvPr id="16" name="Google Shape;16;p19"/>
          <p:cNvSpPr txBox="1">
            <a:spLocks noGrp="1"/>
          </p:cNvSpPr>
          <p:nvPr>
            <p:ph type="dt" idx="10"/>
          </p:nvPr>
        </p:nvSpPr>
        <p:spPr>
          <a:xfrm>
            <a:off x="6583680" y="6720840"/>
            <a:ext cx="2682240" cy="397581"/>
          </a:xfrm>
          <a:prstGeom prst="rect">
            <a:avLst/>
          </a:prstGeom>
          <a:noFill/>
          <a:ln>
            <a:noFill/>
          </a:ln>
        </p:spPr>
        <p:txBody>
          <a:bodyPr spcFirstLastPara="1" wrap="square" lIns="98375" tIns="49175" rIns="98375" bIns="49175" anchor="ctr" anchorCtr="0">
            <a:noAutofit/>
          </a:bodyPr>
          <a:lstStyle>
            <a:lvl1pPr marR="0" lvl="0" algn="r" rtl="0">
              <a:spcBef>
                <a:spcPts val="0"/>
              </a:spcBef>
              <a:spcAft>
                <a:spcPts val="0"/>
              </a:spcAft>
              <a:buSzPts val="1400"/>
              <a:buNone/>
              <a:defRPr sz="1200" b="1" i="0" u="none" strike="noStrike" cap="none">
                <a:solidFill>
                  <a:srgbClr val="7F7F7F"/>
                </a:solidFill>
                <a:latin typeface="Trebuchet MS"/>
                <a:ea typeface="Trebuchet MS"/>
                <a:cs typeface="Trebuchet MS"/>
                <a:sym typeface="Trebuchet MS"/>
              </a:defRPr>
            </a:lvl1pPr>
            <a:lvl2pPr marR="0" lvl="1" algn="l" rtl="0">
              <a:spcBef>
                <a:spcPts val="0"/>
              </a:spcBef>
              <a:spcAft>
                <a:spcPts val="0"/>
              </a:spcAft>
              <a:buSzPts val="1400"/>
              <a:buNone/>
              <a:defRPr sz="19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9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9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9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9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9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9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900" b="0" i="0" u="none" strike="noStrike" cap="none">
                <a:solidFill>
                  <a:schemeClr val="dk1"/>
                </a:solidFill>
                <a:latin typeface="Trebuchet MS"/>
                <a:ea typeface="Trebuchet MS"/>
                <a:cs typeface="Trebuchet MS"/>
                <a:sym typeface="Trebuchet MS"/>
              </a:defRPr>
            </a:lvl9pPr>
          </a:lstStyle>
          <a:p>
            <a:endParaRPr/>
          </a:p>
        </p:txBody>
      </p:sp>
      <p:sp>
        <p:nvSpPr>
          <p:cNvPr id="17" name="Google Shape;17;p19"/>
          <p:cNvSpPr txBox="1">
            <a:spLocks noGrp="1"/>
          </p:cNvSpPr>
          <p:nvPr>
            <p:ph type="ftr" idx="11"/>
          </p:nvPr>
        </p:nvSpPr>
        <p:spPr>
          <a:xfrm>
            <a:off x="487680" y="6720840"/>
            <a:ext cx="3576321" cy="397581"/>
          </a:xfrm>
          <a:prstGeom prst="rect">
            <a:avLst/>
          </a:prstGeom>
          <a:noFill/>
          <a:ln>
            <a:noFill/>
          </a:ln>
        </p:spPr>
        <p:txBody>
          <a:bodyPr spcFirstLastPara="1" wrap="square" lIns="98375" tIns="49175" rIns="98375" bIns="49175" anchor="ctr" anchorCtr="0">
            <a:noAutofit/>
          </a:bodyPr>
          <a:lstStyle>
            <a:lvl1pPr marR="0" lvl="0" algn="l" rtl="0">
              <a:spcBef>
                <a:spcPts val="0"/>
              </a:spcBef>
              <a:spcAft>
                <a:spcPts val="0"/>
              </a:spcAft>
              <a:buSzPts val="1400"/>
              <a:buNone/>
              <a:defRPr sz="1200" b="1" i="0" u="none" strike="noStrike" cap="none">
                <a:solidFill>
                  <a:srgbClr val="7F7F7F"/>
                </a:solidFill>
                <a:latin typeface="Trebuchet MS"/>
                <a:ea typeface="Trebuchet MS"/>
                <a:cs typeface="Trebuchet MS"/>
                <a:sym typeface="Trebuchet MS"/>
              </a:defRPr>
            </a:lvl1pPr>
            <a:lvl2pPr marR="0" lvl="1" algn="l" rtl="0">
              <a:spcBef>
                <a:spcPts val="0"/>
              </a:spcBef>
              <a:spcAft>
                <a:spcPts val="0"/>
              </a:spcAft>
              <a:buSzPts val="1400"/>
              <a:buNone/>
              <a:defRPr sz="19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9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9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9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9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9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9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900" b="0" i="0" u="none" strike="noStrike" cap="none">
                <a:solidFill>
                  <a:schemeClr val="dk1"/>
                </a:solidFill>
                <a:latin typeface="Trebuchet MS"/>
                <a:ea typeface="Trebuchet MS"/>
                <a:cs typeface="Trebuchet MS"/>
                <a:sym typeface="Trebuchet MS"/>
              </a:defRPr>
            </a:lvl9pPr>
          </a:lstStyle>
          <a:p>
            <a:endParaRPr/>
          </a:p>
        </p:txBody>
      </p:sp>
      <p:sp>
        <p:nvSpPr>
          <p:cNvPr id="18" name="Google Shape;18;p19"/>
          <p:cNvSpPr txBox="1">
            <a:spLocks noGrp="1"/>
          </p:cNvSpPr>
          <p:nvPr>
            <p:ph type="sldNum" idx="12"/>
          </p:nvPr>
        </p:nvSpPr>
        <p:spPr>
          <a:xfrm>
            <a:off x="4064000" y="6720840"/>
            <a:ext cx="1950720" cy="397581"/>
          </a:xfrm>
          <a:prstGeom prst="rect">
            <a:avLst/>
          </a:prstGeom>
          <a:noFill/>
          <a:ln>
            <a:noFill/>
          </a:ln>
        </p:spPr>
        <p:txBody>
          <a:bodyPr spcFirstLastPara="1" wrap="square" lIns="98375" tIns="49175" rIns="98375" bIns="49175" anchor="ctr" anchorCtr="0">
            <a:noAutofit/>
          </a:bodyPr>
          <a:lstStyle>
            <a:lvl1pPr marL="0" marR="0" lvl="0" indent="0" algn="ctr" rtl="0">
              <a:spcBef>
                <a:spcPts val="0"/>
              </a:spcBef>
              <a:buNone/>
              <a:defRPr sz="1300" b="1" i="0" u="none" strike="noStrike" cap="none">
                <a:solidFill>
                  <a:srgbClr val="7F7F7F"/>
                </a:solidFill>
                <a:latin typeface="Trebuchet MS"/>
                <a:ea typeface="Trebuchet MS"/>
                <a:cs typeface="Trebuchet MS"/>
                <a:sym typeface="Trebuchet MS"/>
              </a:defRPr>
            </a:lvl1pPr>
            <a:lvl2pPr marL="0" marR="0" lvl="1" indent="0" algn="ctr" rtl="0">
              <a:spcBef>
                <a:spcPts val="0"/>
              </a:spcBef>
              <a:buNone/>
              <a:defRPr sz="1300" b="1" i="0" u="none" strike="noStrike" cap="none">
                <a:solidFill>
                  <a:srgbClr val="7F7F7F"/>
                </a:solidFill>
                <a:latin typeface="Trebuchet MS"/>
                <a:ea typeface="Trebuchet MS"/>
                <a:cs typeface="Trebuchet MS"/>
                <a:sym typeface="Trebuchet MS"/>
              </a:defRPr>
            </a:lvl2pPr>
            <a:lvl3pPr marL="0" marR="0" lvl="2" indent="0" algn="ctr" rtl="0">
              <a:spcBef>
                <a:spcPts val="0"/>
              </a:spcBef>
              <a:buNone/>
              <a:defRPr sz="1300" b="1" i="0" u="none" strike="noStrike" cap="none">
                <a:solidFill>
                  <a:srgbClr val="7F7F7F"/>
                </a:solidFill>
                <a:latin typeface="Trebuchet MS"/>
                <a:ea typeface="Trebuchet MS"/>
                <a:cs typeface="Trebuchet MS"/>
                <a:sym typeface="Trebuchet MS"/>
              </a:defRPr>
            </a:lvl3pPr>
            <a:lvl4pPr marL="0" marR="0" lvl="3" indent="0" algn="ctr" rtl="0">
              <a:spcBef>
                <a:spcPts val="0"/>
              </a:spcBef>
              <a:buNone/>
              <a:defRPr sz="1300" b="1" i="0" u="none" strike="noStrike" cap="none">
                <a:solidFill>
                  <a:srgbClr val="7F7F7F"/>
                </a:solidFill>
                <a:latin typeface="Trebuchet MS"/>
                <a:ea typeface="Trebuchet MS"/>
                <a:cs typeface="Trebuchet MS"/>
                <a:sym typeface="Trebuchet MS"/>
              </a:defRPr>
            </a:lvl4pPr>
            <a:lvl5pPr marL="0" marR="0" lvl="4" indent="0" algn="ctr" rtl="0">
              <a:spcBef>
                <a:spcPts val="0"/>
              </a:spcBef>
              <a:buNone/>
              <a:defRPr sz="1300" b="1" i="0" u="none" strike="noStrike" cap="none">
                <a:solidFill>
                  <a:srgbClr val="7F7F7F"/>
                </a:solidFill>
                <a:latin typeface="Trebuchet MS"/>
                <a:ea typeface="Trebuchet MS"/>
                <a:cs typeface="Trebuchet MS"/>
                <a:sym typeface="Trebuchet MS"/>
              </a:defRPr>
            </a:lvl5pPr>
            <a:lvl6pPr marL="0" marR="0" lvl="5" indent="0" algn="ctr" rtl="0">
              <a:spcBef>
                <a:spcPts val="0"/>
              </a:spcBef>
              <a:buNone/>
              <a:defRPr sz="1300" b="1" i="0" u="none" strike="noStrike" cap="none">
                <a:solidFill>
                  <a:srgbClr val="7F7F7F"/>
                </a:solidFill>
                <a:latin typeface="Trebuchet MS"/>
                <a:ea typeface="Trebuchet MS"/>
                <a:cs typeface="Trebuchet MS"/>
                <a:sym typeface="Trebuchet MS"/>
              </a:defRPr>
            </a:lvl6pPr>
            <a:lvl7pPr marL="0" marR="0" lvl="6" indent="0" algn="ctr" rtl="0">
              <a:spcBef>
                <a:spcPts val="0"/>
              </a:spcBef>
              <a:buNone/>
              <a:defRPr sz="1300" b="1" i="0" u="none" strike="noStrike" cap="none">
                <a:solidFill>
                  <a:srgbClr val="7F7F7F"/>
                </a:solidFill>
                <a:latin typeface="Trebuchet MS"/>
                <a:ea typeface="Trebuchet MS"/>
                <a:cs typeface="Trebuchet MS"/>
                <a:sym typeface="Trebuchet MS"/>
              </a:defRPr>
            </a:lvl7pPr>
            <a:lvl8pPr marL="0" marR="0" lvl="7" indent="0" algn="ctr" rtl="0">
              <a:spcBef>
                <a:spcPts val="0"/>
              </a:spcBef>
              <a:buNone/>
              <a:defRPr sz="1300" b="1" i="0" u="none" strike="noStrike" cap="none">
                <a:solidFill>
                  <a:srgbClr val="7F7F7F"/>
                </a:solidFill>
                <a:latin typeface="Trebuchet MS"/>
                <a:ea typeface="Trebuchet MS"/>
                <a:cs typeface="Trebuchet MS"/>
                <a:sym typeface="Trebuchet MS"/>
              </a:defRPr>
            </a:lvl8pPr>
            <a:lvl9pPr marL="0" marR="0" lvl="8" indent="0" algn="ctr" rtl="0">
              <a:spcBef>
                <a:spcPts val="0"/>
              </a:spcBef>
              <a:buNone/>
              <a:defRPr sz="1300" b="1" i="0" u="none" strike="noStrike" cap="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fr-CA"/>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 descr="Personne, L'Homme, Femme, Personnes, Couple"/>
          <p:cNvPicPr preferRelativeResize="0"/>
          <p:nvPr/>
        </p:nvPicPr>
        <p:blipFill rotWithShape="1">
          <a:blip r:embed="rId3">
            <a:alphaModFix/>
          </a:blip>
          <a:srcRect/>
          <a:stretch/>
        </p:blipFill>
        <p:spPr>
          <a:xfrm>
            <a:off x="0" y="-35858"/>
            <a:ext cx="9753600" cy="6637868"/>
          </a:xfrm>
          <a:prstGeom prst="rect">
            <a:avLst/>
          </a:prstGeom>
          <a:noFill/>
          <a:ln>
            <a:noFill/>
          </a:ln>
        </p:spPr>
      </p:pic>
      <p:sp>
        <p:nvSpPr>
          <p:cNvPr id="106" name="Google Shape;106;p1"/>
          <p:cNvSpPr txBox="1">
            <a:spLocks noGrp="1"/>
          </p:cNvSpPr>
          <p:nvPr>
            <p:ph type="ctrTitle"/>
          </p:nvPr>
        </p:nvSpPr>
        <p:spPr>
          <a:xfrm>
            <a:off x="1074778" y="6613500"/>
            <a:ext cx="7604045" cy="891739"/>
          </a:xfrm>
          <a:prstGeom prst="rect">
            <a:avLst/>
          </a:prstGeom>
          <a:noFill/>
          <a:ln>
            <a:noFill/>
          </a:ln>
        </p:spPr>
        <p:txBody>
          <a:bodyPr spcFirstLastPara="1" wrap="square" lIns="98375" tIns="49175" rIns="98375" bIns="49175" anchor="t" anchorCtr="0">
            <a:normAutofit/>
          </a:bodyPr>
          <a:lstStyle/>
          <a:p>
            <a:pPr marL="196797" lvl="0" indent="0" algn="l" rtl="0">
              <a:spcBef>
                <a:spcPts val="0"/>
              </a:spcBef>
              <a:spcAft>
                <a:spcPts val="0"/>
              </a:spcAft>
              <a:buSzPts val="4992"/>
              <a:buNone/>
            </a:pPr>
            <a:r>
              <a:rPr lang="fr-CA" sz="3900"/>
              <a:t>Rapport d’activités 2021-2022</a:t>
            </a:r>
            <a:endParaRPr/>
          </a:p>
        </p:txBody>
      </p:sp>
      <p:pic>
        <p:nvPicPr>
          <p:cNvPr id="107" name="Google Shape;107;p1"/>
          <p:cNvPicPr preferRelativeResize="0"/>
          <p:nvPr/>
        </p:nvPicPr>
        <p:blipFill rotWithShape="1">
          <a:blip r:embed="rId4">
            <a:alphaModFix/>
          </a:blip>
          <a:srcRect/>
          <a:stretch/>
        </p:blipFill>
        <p:spPr>
          <a:xfrm>
            <a:off x="5654806" y="349424"/>
            <a:ext cx="3565152" cy="187220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10" descr="Herbe Photo stock libre - Public Domain Pictures"/>
          <p:cNvPicPr preferRelativeResize="0"/>
          <p:nvPr/>
        </p:nvPicPr>
        <p:blipFill rotWithShape="1">
          <a:blip r:embed="rId3">
            <a:alphaModFix/>
          </a:blip>
          <a:srcRect t="7426"/>
          <a:stretch/>
        </p:blipFill>
        <p:spPr>
          <a:xfrm>
            <a:off x="0" y="4927076"/>
            <a:ext cx="9753600" cy="2540524"/>
          </a:xfrm>
          <a:prstGeom prst="rect">
            <a:avLst/>
          </a:prstGeom>
          <a:noFill/>
          <a:ln>
            <a:noFill/>
          </a:ln>
        </p:spPr>
      </p:pic>
      <p:sp>
        <p:nvSpPr>
          <p:cNvPr id="176" name="Google Shape;176;p10"/>
          <p:cNvSpPr txBox="1"/>
          <p:nvPr/>
        </p:nvSpPr>
        <p:spPr>
          <a:xfrm>
            <a:off x="616257" y="493440"/>
            <a:ext cx="8581023" cy="5976664"/>
          </a:xfrm>
          <a:prstGeom prst="rect">
            <a:avLst/>
          </a:prstGeom>
          <a:noFill/>
          <a:ln>
            <a:noFill/>
          </a:ln>
        </p:spPr>
        <p:txBody>
          <a:bodyPr spcFirstLastPara="1" wrap="square" lIns="98375" tIns="49175" rIns="98375" bIns="49175" anchor="t" anchorCtr="0">
            <a:normAutofit lnSpcReduction="10000"/>
          </a:bodyPr>
          <a:lstStyle/>
          <a:p>
            <a:pPr marL="49199" marR="0" lvl="0" indent="0" algn="l" rtl="0">
              <a:spcBef>
                <a:spcPts val="0"/>
              </a:spcBef>
              <a:spcAft>
                <a:spcPts val="0"/>
              </a:spcAft>
              <a:buClr>
                <a:srgbClr val="C3260C"/>
              </a:buClr>
              <a:buSzPts val="3640"/>
              <a:buFont typeface="Georgia"/>
              <a:buNone/>
            </a:pPr>
            <a:r>
              <a:rPr lang="fr-CA" sz="2800" b="1" i="0" u="none" strike="noStrike" cap="none">
                <a:solidFill>
                  <a:srgbClr val="568C11"/>
                </a:solidFill>
                <a:latin typeface="Trebuchet MS"/>
                <a:ea typeface="Trebuchet MS"/>
                <a:cs typeface="Trebuchet MS"/>
                <a:sym typeface="Trebuchet MS"/>
              </a:rPr>
              <a:t>Objectif 8 </a:t>
            </a:r>
            <a:endParaRPr/>
          </a:p>
          <a:p>
            <a:pPr marL="49199" marR="0" lvl="0" indent="0" algn="l" rtl="0">
              <a:spcBef>
                <a:spcPts val="800"/>
              </a:spcBef>
              <a:spcAft>
                <a:spcPts val="0"/>
              </a:spcAft>
              <a:buClr>
                <a:srgbClr val="C3260C"/>
              </a:buClr>
              <a:buSzPts val="3250"/>
              <a:buFont typeface="Georgia"/>
              <a:buNone/>
            </a:pPr>
            <a:r>
              <a:rPr lang="fr-CA" sz="2500" b="1" i="0" u="none" strike="noStrike" cap="none">
                <a:solidFill>
                  <a:srgbClr val="3F3F3F"/>
                </a:solidFill>
                <a:latin typeface="Trebuchet MS"/>
                <a:ea typeface="Trebuchet MS"/>
                <a:cs typeface="Trebuchet MS"/>
                <a:sym typeface="Trebuchet MS"/>
              </a:rPr>
              <a:t>Supporter les organismes de la TAAL en lien avec sa mission: la défense des droits</a:t>
            </a:r>
            <a:endParaRPr/>
          </a:p>
          <a:p>
            <a:pPr marL="49199" marR="0" lvl="0" indent="0" algn="l" rtl="0">
              <a:spcBef>
                <a:spcPts val="320"/>
              </a:spcBef>
              <a:spcAft>
                <a:spcPts val="0"/>
              </a:spcAft>
              <a:buClr>
                <a:srgbClr val="C3260C"/>
              </a:buClr>
              <a:buSzPts val="130"/>
              <a:buFont typeface="Georgia"/>
              <a:buNone/>
            </a:pPr>
            <a:endParaRPr sz="100" b="1" i="0" u="none" strike="noStrike" cap="none">
              <a:solidFill>
                <a:srgbClr val="3F3F3F"/>
              </a:solidFill>
              <a:latin typeface="Trebuchet MS"/>
              <a:ea typeface="Trebuchet MS"/>
              <a:cs typeface="Trebuchet MS"/>
              <a:sym typeface="Trebuchet MS"/>
            </a:endParaRPr>
          </a:p>
          <a:p>
            <a:pPr marL="358775" marR="0" lvl="0" indent="-312738" algn="just" rtl="0">
              <a:spcBef>
                <a:spcPts val="700"/>
              </a:spcBef>
              <a:spcAft>
                <a:spcPts val="0"/>
              </a:spcAft>
              <a:buClr>
                <a:srgbClr val="C3260C"/>
              </a:buClr>
              <a:buSzPts val="2600"/>
              <a:buFont typeface="Noto Sans Symbols"/>
              <a:buChar char="❖"/>
            </a:pPr>
            <a:r>
              <a:rPr lang="fr-CA" sz="2000" b="0" i="0" u="none" strike="noStrike" cap="none">
                <a:solidFill>
                  <a:schemeClr val="dk1"/>
                </a:solidFill>
                <a:latin typeface="Trebuchet MS"/>
                <a:ea typeface="Trebuchet MS"/>
                <a:cs typeface="Trebuchet MS"/>
                <a:sym typeface="Trebuchet MS"/>
              </a:rPr>
              <a:t>Les travaux avec le comité ainés vulnérables continu toujours (9 rencontres..)</a:t>
            </a:r>
            <a:endParaRPr/>
          </a:p>
          <a:p>
            <a:pPr marL="358775" marR="0" lvl="0" indent="-312738" algn="just" rtl="0">
              <a:spcBef>
                <a:spcPts val="700"/>
              </a:spcBef>
              <a:spcAft>
                <a:spcPts val="0"/>
              </a:spcAft>
              <a:buClr>
                <a:srgbClr val="C3260C"/>
              </a:buClr>
              <a:buSzPts val="2600"/>
              <a:buFont typeface="Noto Sans Symbols"/>
              <a:buChar char="❖"/>
            </a:pPr>
            <a:r>
              <a:rPr lang="fr-CA" sz="2000" b="0" i="0" u="none" strike="noStrike" cap="none">
                <a:solidFill>
                  <a:schemeClr val="dk1"/>
                </a:solidFill>
                <a:latin typeface="Trebuchet MS"/>
                <a:ea typeface="Trebuchet MS"/>
                <a:cs typeface="Trebuchet MS"/>
                <a:sym typeface="Trebuchet MS"/>
              </a:rPr>
              <a:t>Rapprochement avec la nouvelle gouvernance de la TCRAL avec un suivi plus régulier, grâce à la participation de Mariève Piché au CA</a:t>
            </a:r>
            <a:endParaRPr/>
          </a:p>
          <a:p>
            <a:pPr marL="46037" marR="0" lvl="0" indent="0" algn="just" rtl="0">
              <a:spcBef>
                <a:spcPts val="580"/>
              </a:spcBef>
              <a:spcAft>
                <a:spcPts val="0"/>
              </a:spcAft>
              <a:buClr>
                <a:srgbClr val="C3260C"/>
              </a:buClr>
              <a:buSzPts val="1820"/>
              <a:buFont typeface="Georgia"/>
              <a:buNone/>
            </a:pPr>
            <a:endParaRPr sz="1400" b="0" i="0" u="none" strike="noStrike" cap="none">
              <a:solidFill>
                <a:schemeClr val="dk1"/>
              </a:solidFill>
              <a:latin typeface="Trebuchet MS"/>
              <a:ea typeface="Trebuchet MS"/>
              <a:cs typeface="Trebuchet MS"/>
              <a:sym typeface="Trebuchet MS"/>
            </a:endParaRPr>
          </a:p>
          <a:p>
            <a:pPr marL="49199" marR="0" lvl="0" indent="0" algn="just" rtl="0">
              <a:spcBef>
                <a:spcPts val="860"/>
              </a:spcBef>
              <a:spcAft>
                <a:spcPts val="0"/>
              </a:spcAft>
              <a:buClr>
                <a:srgbClr val="C3260C"/>
              </a:buClr>
              <a:buSzPts val="3640"/>
              <a:buFont typeface="Georgia"/>
              <a:buNone/>
            </a:pPr>
            <a:r>
              <a:rPr lang="fr-CA" sz="2800" b="1" i="0" u="none" strike="noStrike" cap="none">
                <a:solidFill>
                  <a:srgbClr val="568C11"/>
                </a:solidFill>
                <a:latin typeface="Trebuchet MS"/>
                <a:ea typeface="Trebuchet MS"/>
                <a:cs typeface="Trebuchet MS"/>
                <a:sym typeface="Trebuchet MS"/>
              </a:rPr>
              <a:t>Objectif 9 </a:t>
            </a:r>
            <a:endParaRPr/>
          </a:p>
          <a:p>
            <a:pPr marL="49199" marR="0" lvl="0" indent="0" algn="just" rtl="0">
              <a:spcBef>
                <a:spcPts val="800"/>
              </a:spcBef>
              <a:spcAft>
                <a:spcPts val="0"/>
              </a:spcAft>
              <a:buClr>
                <a:srgbClr val="C3260C"/>
              </a:buClr>
              <a:buSzPts val="3250"/>
              <a:buFont typeface="Georgia"/>
              <a:buNone/>
            </a:pPr>
            <a:r>
              <a:rPr lang="fr-CA" sz="2500" b="1" i="0" u="none" strike="noStrike" cap="none">
                <a:solidFill>
                  <a:srgbClr val="3F3F3F"/>
                </a:solidFill>
                <a:latin typeface="Trebuchet MS"/>
                <a:ea typeface="Trebuchet MS"/>
                <a:cs typeface="Trebuchet MS"/>
                <a:sym typeface="Trebuchet MS"/>
              </a:rPr>
              <a:t>S’assurer que le dossier maltraitance soit pris en charge </a:t>
            </a:r>
            <a:endParaRPr/>
          </a:p>
          <a:p>
            <a:pPr marL="358775" marR="0" lvl="0" indent="-358775" algn="just" rtl="0">
              <a:spcBef>
                <a:spcPts val="700"/>
              </a:spcBef>
              <a:spcAft>
                <a:spcPts val="0"/>
              </a:spcAft>
              <a:buClr>
                <a:srgbClr val="C3260C"/>
              </a:buClr>
              <a:buSzPts val="2600"/>
              <a:buFont typeface="Noto Sans Symbols"/>
              <a:buChar char="❖"/>
            </a:pPr>
            <a:r>
              <a:rPr lang="fr-CA" sz="2000" b="0" i="0" u="none" strike="noStrike" cap="none">
                <a:solidFill>
                  <a:schemeClr val="dk1"/>
                </a:solidFill>
                <a:latin typeface="Trebuchet MS"/>
                <a:ea typeface="Trebuchet MS"/>
                <a:cs typeface="Trebuchet MS"/>
                <a:sym typeface="Trebuchet MS"/>
              </a:rPr>
              <a:t>Les services de Prévoyance Laurentides sont maintenant offerts sur le territoire de la MRC Antoine Labelle.</a:t>
            </a:r>
            <a:endParaRPr/>
          </a:p>
          <a:p>
            <a:pPr marL="358775" marR="0" lvl="0" indent="-358775" algn="just" rtl="0">
              <a:spcBef>
                <a:spcPts val="700"/>
              </a:spcBef>
              <a:spcAft>
                <a:spcPts val="0"/>
              </a:spcAft>
              <a:buClr>
                <a:srgbClr val="C3260C"/>
              </a:buClr>
              <a:buSzPts val="2600"/>
              <a:buFont typeface="Noto Sans Symbols"/>
              <a:buChar char="❖"/>
            </a:pPr>
            <a:r>
              <a:rPr lang="fr-CA" sz="2000" b="0" i="0" u="none" strike="noStrike" cap="none">
                <a:solidFill>
                  <a:schemeClr val="dk1"/>
                </a:solidFill>
                <a:latin typeface="Trebuchet MS"/>
                <a:ea typeface="Trebuchet MS"/>
                <a:cs typeface="Trebuchet MS"/>
                <a:sym typeface="Trebuchet MS"/>
              </a:rPr>
              <a:t>Deux références ont été faites par la TAAL à l’agente de développement de Prévoyance</a:t>
            </a:r>
            <a:r>
              <a:rPr lang="fr-CA" sz="1500" b="1" i="0" u="none" strike="noStrike" cap="none">
                <a:solidFill>
                  <a:schemeClr val="dk1"/>
                </a:solidFill>
                <a:latin typeface="Trebuchet MS"/>
                <a:ea typeface="Trebuchet MS"/>
                <a:cs typeface="Trebuchet MS"/>
                <a:sym typeface="Trebuchet MS"/>
              </a:rPr>
              <a:t>.</a:t>
            </a:r>
            <a:endParaRPr sz="2000" b="0" i="0" u="none" strike="noStrike" cap="none">
              <a:solidFill>
                <a:schemeClr val="dk1"/>
              </a:solidFill>
              <a:latin typeface="Trebuchet MS"/>
              <a:ea typeface="Trebuchet MS"/>
              <a:cs typeface="Trebuchet MS"/>
              <a:sym typeface="Trebuchet MS"/>
            </a:endParaRPr>
          </a:p>
        </p:txBody>
      </p:sp>
      <p:sp>
        <p:nvSpPr>
          <p:cNvPr id="177" name="Google Shape;177;p10"/>
          <p:cNvSpPr txBox="1">
            <a:spLocks noGrp="1"/>
          </p:cNvSpPr>
          <p:nvPr>
            <p:ph type="sldNum" idx="12"/>
          </p:nvPr>
        </p:nvSpPr>
        <p:spPr>
          <a:xfrm>
            <a:off x="7318568" y="239875"/>
            <a:ext cx="1950720" cy="397581"/>
          </a:xfrm>
          <a:prstGeom prst="rect">
            <a:avLst/>
          </a:prstGeom>
          <a:noFill/>
          <a:ln>
            <a:noFill/>
          </a:ln>
        </p:spPr>
        <p:txBody>
          <a:bodyPr spcFirstLastPara="1" wrap="square" lIns="98375" tIns="49175" rIns="98375" bIns="49175" anchor="ctr" anchorCtr="0">
            <a:noAutofit/>
          </a:bodyPr>
          <a:lstStyle/>
          <a:p>
            <a:pPr marL="0" lvl="0" indent="0" algn="r" rtl="0">
              <a:spcBef>
                <a:spcPts val="0"/>
              </a:spcBef>
              <a:spcAft>
                <a:spcPts val="0"/>
              </a:spcAft>
              <a:buNone/>
            </a:pPr>
            <a:fld id="{00000000-1234-1234-1234-123412341234}" type="slidenum">
              <a:rPr lang="fr-CA"/>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11" descr="Herbe Photo stock libre - Public Domain Pictures"/>
          <p:cNvPicPr preferRelativeResize="0"/>
          <p:nvPr/>
        </p:nvPicPr>
        <p:blipFill rotWithShape="1">
          <a:blip r:embed="rId3">
            <a:alphaModFix/>
          </a:blip>
          <a:srcRect t="7426"/>
          <a:stretch/>
        </p:blipFill>
        <p:spPr>
          <a:xfrm>
            <a:off x="2712" y="4927076"/>
            <a:ext cx="9753600" cy="2540524"/>
          </a:xfrm>
          <a:prstGeom prst="rect">
            <a:avLst/>
          </a:prstGeom>
          <a:noFill/>
          <a:ln>
            <a:noFill/>
          </a:ln>
        </p:spPr>
      </p:pic>
      <p:sp>
        <p:nvSpPr>
          <p:cNvPr id="183" name="Google Shape;183;p11"/>
          <p:cNvSpPr txBox="1"/>
          <p:nvPr/>
        </p:nvSpPr>
        <p:spPr>
          <a:xfrm>
            <a:off x="556320" y="438665"/>
            <a:ext cx="8647464" cy="6407409"/>
          </a:xfrm>
          <a:prstGeom prst="rect">
            <a:avLst/>
          </a:prstGeom>
          <a:noFill/>
          <a:ln>
            <a:noFill/>
          </a:ln>
        </p:spPr>
        <p:txBody>
          <a:bodyPr spcFirstLastPara="1" wrap="square" lIns="98375" tIns="49175" rIns="98375" bIns="49175" anchor="t" anchorCtr="0">
            <a:normAutofit/>
          </a:bodyPr>
          <a:lstStyle/>
          <a:p>
            <a:pPr marL="49199" marR="0" lvl="0" indent="0" algn="ctr" rtl="0">
              <a:lnSpc>
                <a:spcPct val="134000"/>
              </a:lnSpc>
              <a:spcBef>
                <a:spcPts val="0"/>
              </a:spcBef>
              <a:spcAft>
                <a:spcPts val="0"/>
              </a:spcAft>
              <a:buClr>
                <a:srgbClr val="C3260C"/>
              </a:buClr>
              <a:buSzPts val="3640"/>
              <a:buFont typeface="Georgia"/>
              <a:buNone/>
            </a:pPr>
            <a:r>
              <a:rPr lang="fr-CA" sz="2800" b="1" i="0" u="none" strike="noStrike" cap="none">
                <a:solidFill>
                  <a:srgbClr val="568C11"/>
                </a:solidFill>
                <a:latin typeface="Trebuchet MS"/>
                <a:ea typeface="Trebuchet MS"/>
                <a:cs typeface="Trebuchet MS"/>
                <a:sym typeface="Trebuchet MS"/>
              </a:rPr>
              <a:t>Perspectives d’avenir</a:t>
            </a:r>
            <a:br>
              <a:rPr lang="fr-CA" sz="3000" b="1" i="0" u="none" strike="noStrike" cap="none">
                <a:solidFill>
                  <a:schemeClr val="dk1"/>
                </a:solidFill>
                <a:latin typeface="Trebuchet MS"/>
                <a:ea typeface="Trebuchet MS"/>
                <a:cs typeface="Trebuchet MS"/>
                <a:sym typeface="Trebuchet MS"/>
              </a:rPr>
            </a:br>
            <a:r>
              <a:rPr lang="fr-CA" sz="2500" b="1" i="0" u="none" strike="noStrike" cap="none">
                <a:solidFill>
                  <a:schemeClr val="dk1"/>
                </a:solidFill>
                <a:latin typeface="Trebuchet MS"/>
                <a:ea typeface="Trebuchet MS"/>
                <a:cs typeface="Trebuchet MS"/>
                <a:sym typeface="Trebuchet MS"/>
              </a:rPr>
              <a:t>Réévaluer les actions inscrites dans le plan d’action</a:t>
            </a:r>
            <a:endParaRPr sz="2500" b="1" i="0" u="sng" strike="noStrike" cap="none">
              <a:solidFill>
                <a:schemeClr val="dk1"/>
              </a:solidFill>
              <a:latin typeface="Trebuchet MS"/>
              <a:ea typeface="Trebuchet MS"/>
              <a:cs typeface="Trebuchet MS"/>
              <a:sym typeface="Trebuchet MS"/>
            </a:endParaRPr>
          </a:p>
          <a:p>
            <a:pPr marL="342900" marR="0" lvl="0" indent="-342900" algn="just" rtl="0">
              <a:spcBef>
                <a:spcPts val="1200"/>
              </a:spcBef>
              <a:spcAft>
                <a:spcPts val="0"/>
              </a:spcAft>
              <a:buClr>
                <a:srgbClr val="C3260C"/>
              </a:buClr>
              <a:buSzPts val="2600"/>
              <a:buFont typeface="Noto Sans Symbols"/>
              <a:buChar char="❖"/>
            </a:pPr>
            <a:r>
              <a:rPr lang="fr-CA" sz="2000" b="1" i="0" u="none" strike="noStrike" cap="none">
                <a:solidFill>
                  <a:schemeClr val="dk1"/>
                </a:solidFill>
                <a:latin typeface="Trebuchet MS"/>
                <a:ea typeface="Trebuchet MS"/>
                <a:cs typeface="Trebuchet MS"/>
                <a:sym typeface="Trebuchet MS"/>
              </a:rPr>
              <a:t>Avoir des chroniques présentant les organismes membres de la TAAL (La TAAL vous présente…)</a:t>
            </a:r>
            <a:endParaRPr/>
          </a:p>
          <a:p>
            <a:pPr marL="342900" marR="0" lvl="0" indent="-342900" algn="just" rtl="0">
              <a:spcBef>
                <a:spcPts val="600"/>
              </a:spcBef>
              <a:spcAft>
                <a:spcPts val="0"/>
              </a:spcAft>
              <a:buClr>
                <a:srgbClr val="C3260C"/>
              </a:buClr>
              <a:buSzPts val="2600"/>
              <a:buFont typeface="Noto Sans Symbols"/>
              <a:buChar char="❖"/>
            </a:pPr>
            <a:r>
              <a:rPr lang="fr-CA" sz="2000" b="1" i="0" u="none" strike="noStrike" cap="none">
                <a:solidFill>
                  <a:schemeClr val="dk1"/>
                </a:solidFill>
                <a:latin typeface="Trebuchet MS"/>
                <a:ea typeface="Trebuchet MS"/>
                <a:cs typeface="Trebuchet MS"/>
                <a:sym typeface="Trebuchet MS"/>
              </a:rPr>
              <a:t>Écrire un plan de communication incluant :</a:t>
            </a:r>
            <a:endParaRPr/>
          </a:p>
          <a:p>
            <a:pPr marL="662940" marR="0" lvl="1" indent="-342900" algn="just" rtl="0">
              <a:spcBef>
                <a:spcPts val="600"/>
              </a:spcBef>
              <a:spcAft>
                <a:spcPts val="0"/>
              </a:spcAft>
              <a:buClr>
                <a:srgbClr val="C3260C"/>
              </a:buClr>
              <a:buSzPts val="2600"/>
              <a:buFont typeface="Noto Sans Symbols"/>
              <a:buChar char="❖"/>
            </a:pPr>
            <a:r>
              <a:rPr lang="fr-CA" sz="2000" b="1" i="0" u="none" strike="noStrike" cap="none">
                <a:solidFill>
                  <a:schemeClr val="dk1"/>
                </a:solidFill>
                <a:latin typeface="Trebuchet MS"/>
                <a:ea typeface="Trebuchet MS"/>
                <a:cs typeface="Trebuchet MS"/>
                <a:sym typeface="Trebuchet MS"/>
              </a:rPr>
              <a:t>La création d’une page Facebook,</a:t>
            </a:r>
            <a:endParaRPr/>
          </a:p>
          <a:p>
            <a:pPr marL="662940" marR="0" lvl="1" indent="-342900" algn="just" rtl="0">
              <a:spcBef>
                <a:spcPts val="600"/>
              </a:spcBef>
              <a:spcAft>
                <a:spcPts val="0"/>
              </a:spcAft>
              <a:buClr>
                <a:srgbClr val="C3260C"/>
              </a:buClr>
              <a:buSzPts val="2600"/>
              <a:buFont typeface="Noto Sans Symbols"/>
              <a:buChar char="❖"/>
            </a:pPr>
            <a:r>
              <a:rPr lang="fr-CA" sz="2000" b="1" i="0" u="none" strike="noStrike" cap="none">
                <a:solidFill>
                  <a:schemeClr val="dk1"/>
                </a:solidFill>
                <a:latin typeface="Trebuchet MS"/>
                <a:ea typeface="Trebuchet MS"/>
                <a:cs typeface="Trebuchet MS"/>
                <a:sym typeface="Trebuchet MS"/>
              </a:rPr>
              <a:t>Refonte des dépliants de la TAAL</a:t>
            </a:r>
            <a:endParaRPr/>
          </a:p>
          <a:p>
            <a:pPr marL="662940" marR="0" lvl="1" indent="-342900" algn="just" rtl="0">
              <a:spcBef>
                <a:spcPts val="600"/>
              </a:spcBef>
              <a:spcAft>
                <a:spcPts val="0"/>
              </a:spcAft>
              <a:buClr>
                <a:srgbClr val="C3260C"/>
              </a:buClr>
              <a:buSzPts val="2600"/>
              <a:buFont typeface="Noto Sans Symbols"/>
              <a:buChar char="❖"/>
            </a:pPr>
            <a:r>
              <a:rPr lang="fr-CA" sz="2000" b="1" i="0" u="none" strike="noStrike" cap="none">
                <a:solidFill>
                  <a:schemeClr val="dk1"/>
                </a:solidFill>
                <a:latin typeface="Trebuchet MS"/>
                <a:ea typeface="Trebuchet MS"/>
                <a:cs typeface="Trebuchet MS"/>
                <a:sym typeface="Trebuchet MS"/>
              </a:rPr>
              <a:t>Distribution du dépliant des réalisations des comités de la TAAL, rééditions du dépliant et du mini-bottin</a:t>
            </a:r>
            <a:endParaRPr/>
          </a:p>
          <a:p>
            <a:pPr marL="662940" marR="0" lvl="1" indent="-342900" algn="just" rtl="0">
              <a:spcBef>
                <a:spcPts val="600"/>
              </a:spcBef>
              <a:spcAft>
                <a:spcPts val="0"/>
              </a:spcAft>
              <a:buClr>
                <a:srgbClr val="C3260C"/>
              </a:buClr>
              <a:buSzPts val="2600"/>
              <a:buFont typeface="Noto Sans Symbols"/>
              <a:buChar char="❖"/>
            </a:pPr>
            <a:r>
              <a:rPr lang="fr-CA" sz="2000" b="1" i="0" u="none" strike="noStrike" cap="none">
                <a:solidFill>
                  <a:schemeClr val="dk1"/>
                </a:solidFill>
                <a:latin typeface="Trebuchet MS"/>
                <a:ea typeface="Trebuchet MS"/>
                <a:cs typeface="Trebuchet MS"/>
                <a:sym typeface="Trebuchet MS"/>
              </a:rPr>
              <a:t>Informer les membres qu’ils peuvent s’inscrire aux infolettres (Appui Laurentides, Société Alzheimer, info-communautaire etc.)</a:t>
            </a:r>
            <a:endParaRPr/>
          </a:p>
          <a:p>
            <a:pPr marL="662940" marR="0" lvl="1" indent="-342900" algn="just" rtl="0">
              <a:spcBef>
                <a:spcPts val="600"/>
              </a:spcBef>
              <a:spcAft>
                <a:spcPts val="0"/>
              </a:spcAft>
              <a:buClr>
                <a:srgbClr val="C3260C"/>
              </a:buClr>
              <a:buSzPts val="2600"/>
              <a:buFont typeface="Noto Sans Symbols"/>
              <a:buChar char="❖"/>
            </a:pPr>
            <a:r>
              <a:rPr lang="fr-CA" sz="2000" b="1" i="0" u="none" strike="noStrike" cap="none">
                <a:solidFill>
                  <a:schemeClr val="dk1"/>
                </a:solidFill>
                <a:latin typeface="Trebuchet MS"/>
                <a:ea typeface="Trebuchet MS"/>
                <a:cs typeface="Trebuchet MS"/>
                <a:sym typeface="Trebuchet MS"/>
              </a:rPr>
              <a:t>Transmettre les infolettres pertinentes des organismes aînés régionaux (ex : TCRAL)</a:t>
            </a:r>
            <a:endParaRPr/>
          </a:p>
          <a:p>
            <a:pPr marL="342900" marR="0" lvl="0" indent="-342900" algn="just" rtl="0">
              <a:spcBef>
                <a:spcPts val="600"/>
              </a:spcBef>
              <a:spcAft>
                <a:spcPts val="0"/>
              </a:spcAft>
              <a:buClr>
                <a:srgbClr val="C3260C"/>
              </a:buClr>
              <a:buSzPts val="2600"/>
              <a:buFont typeface="Noto Sans Symbols"/>
              <a:buChar char="❖"/>
            </a:pPr>
            <a:r>
              <a:rPr lang="fr-CA" sz="2000" b="1" i="0" u="none" strike="noStrike" cap="none">
                <a:solidFill>
                  <a:schemeClr val="dk1"/>
                </a:solidFill>
                <a:latin typeface="Trebuchet MS"/>
                <a:ea typeface="Trebuchet MS"/>
                <a:cs typeface="Trebuchet MS"/>
                <a:sym typeface="Trebuchet MS"/>
              </a:rPr>
              <a:t>Dynamiser les rencontres du comité de concertation par des conférences et les activités des organismes.</a:t>
            </a:r>
            <a:endParaRPr/>
          </a:p>
          <a:p>
            <a:pPr marL="342900" marR="0" lvl="0" indent="-342900" algn="just" rtl="0">
              <a:spcBef>
                <a:spcPts val="600"/>
              </a:spcBef>
              <a:spcAft>
                <a:spcPts val="0"/>
              </a:spcAft>
              <a:buClr>
                <a:srgbClr val="C3260C"/>
              </a:buClr>
              <a:buSzPts val="2600"/>
              <a:buFont typeface="Noto Sans Symbols"/>
              <a:buChar char="❖"/>
            </a:pPr>
            <a:r>
              <a:rPr lang="fr-CA" sz="2000" b="1" i="0" u="none" strike="noStrike" cap="none">
                <a:solidFill>
                  <a:schemeClr val="dk1"/>
                </a:solidFill>
                <a:latin typeface="Trebuchet MS"/>
                <a:ea typeface="Trebuchet MS"/>
                <a:cs typeface="Trebuchet MS"/>
                <a:sym typeface="Trebuchet MS"/>
              </a:rPr>
              <a:t>Se donner le mandat de contacter les organismes non représentés</a:t>
            </a:r>
            <a:endParaRPr/>
          </a:p>
          <a:p>
            <a:pPr marL="49199" marR="0" lvl="0" indent="0" algn="just" rtl="0">
              <a:spcBef>
                <a:spcPts val="600"/>
              </a:spcBef>
              <a:spcAft>
                <a:spcPts val="0"/>
              </a:spcAft>
              <a:buClr>
                <a:srgbClr val="C3260C"/>
              </a:buClr>
              <a:buSzPts val="2600"/>
              <a:buFont typeface="Georgia"/>
              <a:buNone/>
            </a:pPr>
            <a:endParaRPr sz="2000" b="1" i="0" u="none" strike="noStrike" cap="none">
              <a:solidFill>
                <a:srgbClr val="3F3F3F"/>
              </a:solidFill>
              <a:latin typeface="Trebuchet MS"/>
              <a:ea typeface="Trebuchet MS"/>
              <a:cs typeface="Trebuchet MS"/>
              <a:sym typeface="Trebuchet MS"/>
            </a:endParaRPr>
          </a:p>
        </p:txBody>
      </p:sp>
      <p:sp>
        <p:nvSpPr>
          <p:cNvPr id="184" name="Google Shape;184;p11"/>
          <p:cNvSpPr txBox="1">
            <a:spLocks noGrp="1"/>
          </p:cNvSpPr>
          <p:nvPr>
            <p:ph type="sldNum" idx="12"/>
          </p:nvPr>
        </p:nvSpPr>
        <p:spPr>
          <a:xfrm>
            <a:off x="7253064" y="239875"/>
            <a:ext cx="1950720" cy="397581"/>
          </a:xfrm>
          <a:prstGeom prst="rect">
            <a:avLst/>
          </a:prstGeom>
          <a:noFill/>
          <a:ln>
            <a:noFill/>
          </a:ln>
        </p:spPr>
        <p:txBody>
          <a:bodyPr spcFirstLastPara="1" wrap="square" lIns="98375" tIns="49175" rIns="98375" bIns="49175" anchor="ctr" anchorCtr="0">
            <a:noAutofit/>
          </a:bodyPr>
          <a:lstStyle/>
          <a:p>
            <a:pPr marL="0" lvl="0" indent="0" algn="r" rtl="0">
              <a:spcBef>
                <a:spcPts val="0"/>
              </a:spcBef>
              <a:spcAft>
                <a:spcPts val="0"/>
              </a:spcAft>
              <a:buNone/>
            </a:pPr>
            <a:fld id="{00000000-1234-1234-1234-123412341234}" type="slidenum">
              <a:rPr lang="fr-CA"/>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12" descr="Herbe Photo stock libre - Public Domain Pictures"/>
          <p:cNvPicPr preferRelativeResize="0"/>
          <p:nvPr/>
        </p:nvPicPr>
        <p:blipFill rotWithShape="1">
          <a:blip r:embed="rId3">
            <a:alphaModFix/>
          </a:blip>
          <a:srcRect t="7426"/>
          <a:stretch/>
        </p:blipFill>
        <p:spPr>
          <a:xfrm>
            <a:off x="2712" y="4927076"/>
            <a:ext cx="9753600" cy="2540524"/>
          </a:xfrm>
          <a:prstGeom prst="rect">
            <a:avLst/>
          </a:prstGeom>
          <a:noFill/>
          <a:ln>
            <a:noFill/>
          </a:ln>
        </p:spPr>
      </p:pic>
      <p:sp>
        <p:nvSpPr>
          <p:cNvPr id="190" name="Google Shape;190;p12"/>
          <p:cNvSpPr txBox="1"/>
          <p:nvPr/>
        </p:nvSpPr>
        <p:spPr>
          <a:xfrm>
            <a:off x="340296" y="421432"/>
            <a:ext cx="9073008" cy="6225851"/>
          </a:xfrm>
          <a:prstGeom prst="rect">
            <a:avLst/>
          </a:prstGeom>
          <a:noFill/>
          <a:ln>
            <a:noFill/>
          </a:ln>
        </p:spPr>
        <p:txBody>
          <a:bodyPr spcFirstLastPara="1" wrap="square" lIns="98375" tIns="49175" rIns="98375" bIns="49175" anchor="t" anchorCtr="0">
            <a:normAutofit fontScale="92500"/>
          </a:bodyPr>
          <a:lstStyle/>
          <a:p>
            <a:pPr marL="49199" marR="0" lvl="0" indent="0" algn="ctr" rtl="0">
              <a:spcBef>
                <a:spcPts val="0"/>
              </a:spcBef>
              <a:spcAft>
                <a:spcPts val="0"/>
              </a:spcAft>
              <a:buClr>
                <a:srgbClr val="C3260C"/>
              </a:buClr>
              <a:buSzPct val="130000"/>
              <a:buFont typeface="Georgia"/>
              <a:buNone/>
            </a:pPr>
            <a:r>
              <a:rPr lang="fr-CA" sz="2800" b="1" i="0" u="none" strike="noStrike" cap="none">
                <a:solidFill>
                  <a:srgbClr val="568C11"/>
                </a:solidFill>
                <a:latin typeface="Trebuchet MS"/>
                <a:ea typeface="Trebuchet MS"/>
                <a:cs typeface="Trebuchet MS"/>
                <a:sym typeface="Trebuchet MS"/>
              </a:rPr>
              <a:t>Perspectives d’avenir (suite)</a:t>
            </a:r>
            <a:br>
              <a:rPr lang="fr-CA" sz="2500" b="1" i="0" u="none" strike="noStrike" cap="none">
                <a:solidFill>
                  <a:schemeClr val="dk1"/>
                </a:solidFill>
                <a:latin typeface="Trebuchet MS"/>
                <a:ea typeface="Trebuchet MS"/>
                <a:cs typeface="Trebuchet MS"/>
                <a:sym typeface="Trebuchet MS"/>
              </a:rPr>
            </a:br>
            <a:endParaRPr sz="2000" b="1" i="0" u="none" strike="noStrike" cap="none">
              <a:solidFill>
                <a:schemeClr val="dk1"/>
              </a:solidFill>
              <a:latin typeface="Trebuchet MS"/>
              <a:ea typeface="Trebuchet MS"/>
              <a:cs typeface="Trebuchet MS"/>
              <a:sym typeface="Trebuchet MS"/>
            </a:endParaRPr>
          </a:p>
          <a:p>
            <a:pPr marL="447675" marR="0" lvl="0" indent="-401638" algn="just" rtl="0">
              <a:spcBef>
                <a:spcPts val="300"/>
              </a:spcBef>
              <a:spcAft>
                <a:spcPts val="0"/>
              </a:spcAft>
              <a:buClr>
                <a:srgbClr val="C3260C"/>
              </a:buClr>
              <a:buSzPct val="130000"/>
              <a:buFont typeface="Noto Sans Symbols"/>
              <a:buChar char="❖"/>
            </a:pPr>
            <a:r>
              <a:rPr lang="fr-CA" sz="2200" b="1" i="0" u="none" strike="noStrike" cap="none">
                <a:solidFill>
                  <a:schemeClr val="dk1"/>
                </a:solidFill>
                <a:latin typeface="Trebuchet MS"/>
                <a:ea typeface="Trebuchet MS"/>
                <a:cs typeface="Trebuchet MS"/>
                <a:sym typeface="Trebuchet MS"/>
              </a:rPr>
              <a:t>Continuer le travail auprès des municipalités MADA de la MRC AL</a:t>
            </a:r>
            <a:endParaRPr/>
          </a:p>
          <a:p>
            <a:pPr marL="447675" marR="0" lvl="0" indent="-401638" algn="just" rtl="0">
              <a:spcBef>
                <a:spcPts val="600"/>
              </a:spcBef>
              <a:spcAft>
                <a:spcPts val="0"/>
              </a:spcAft>
              <a:buClr>
                <a:srgbClr val="C3260C"/>
              </a:buClr>
              <a:buSzPct val="130000"/>
              <a:buFont typeface="Noto Sans Symbols"/>
              <a:buChar char="❖"/>
            </a:pPr>
            <a:r>
              <a:rPr lang="fr-CA" sz="2200" b="1" i="0" u="none" strike="noStrike" cap="none">
                <a:solidFill>
                  <a:schemeClr val="dk1"/>
                </a:solidFill>
                <a:latin typeface="Trebuchet MS"/>
                <a:ea typeface="Trebuchet MS"/>
                <a:cs typeface="Trebuchet MS"/>
                <a:sym typeface="Trebuchet MS"/>
              </a:rPr>
              <a:t>Favoriser les échanges entre les membres</a:t>
            </a:r>
            <a:endParaRPr/>
          </a:p>
          <a:p>
            <a:pPr marL="447675" marR="0" lvl="0" indent="-401638" algn="just" rtl="0">
              <a:spcBef>
                <a:spcPts val="600"/>
              </a:spcBef>
              <a:spcAft>
                <a:spcPts val="0"/>
              </a:spcAft>
              <a:buClr>
                <a:srgbClr val="C3260C"/>
              </a:buClr>
              <a:buSzPct val="130000"/>
              <a:buFont typeface="Noto Sans Symbols"/>
              <a:buChar char="❖"/>
            </a:pPr>
            <a:r>
              <a:rPr lang="fr-CA" sz="2200" b="1" i="0" u="none" strike="noStrike" cap="none">
                <a:solidFill>
                  <a:schemeClr val="dk1"/>
                </a:solidFill>
                <a:latin typeface="Trebuchet MS"/>
                <a:ea typeface="Trebuchet MS"/>
                <a:cs typeface="Trebuchet MS"/>
                <a:sym typeface="Trebuchet MS"/>
              </a:rPr>
              <a:t>Inviter tous les membres à nos activités et conférences</a:t>
            </a:r>
            <a:endParaRPr/>
          </a:p>
          <a:p>
            <a:pPr marL="447675" marR="0" lvl="0" indent="-401638" algn="just" rtl="0">
              <a:lnSpc>
                <a:spcPct val="107000"/>
              </a:lnSpc>
              <a:spcBef>
                <a:spcPts val="1007"/>
              </a:spcBef>
              <a:spcAft>
                <a:spcPts val="0"/>
              </a:spcAft>
              <a:buClr>
                <a:srgbClr val="C3260C"/>
              </a:buClr>
              <a:buSzPct val="130000"/>
              <a:buFont typeface="Noto Sans Symbols"/>
              <a:buChar char="❖"/>
            </a:pPr>
            <a:r>
              <a:rPr lang="fr-CA" sz="2200" b="1" i="0" u="none" strike="noStrike" cap="none">
                <a:solidFill>
                  <a:schemeClr val="dk1"/>
                </a:solidFill>
                <a:latin typeface="Trebuchet MS"/>
                <a:ea typeface="Trebuchet MS"/>
                <a:cs typeface="Trebuchet MS"/>
                <a:sym typeface="Trebuchet MS"/>
              </a:rPr>
              <a:t>Réviser le plan d’actions </a:t>
            </a:r>
            <a:endParaRPr/>
          </a:p>
          <a:p>
            <a:pPr marL="447675" marR="0" lvl="0" indent="-401638" algn="just" rtl="0">
              <a:lnSpc>
                <a:spcPct val="107000"/>
              </a:lnSpc>
              <a:spcBef>
                <a:spcPts val="1207"/>
              </a:spcBef>
              <a:spcAft>
                <a:spcPts val="0"/>
              </a:spcAft>
              <a:buClr>
                <a:srgbClr val="C3260C"/>
              </a:buClr>
              <a:buSzPct val="130000"/>
              <a:buFont typeface="Noto Sans Symbols"/>
              <a:buChar char="❖"/>
            </a:pPr>
            <a:r>
              <a:rPr lang="fr-CA" sz="2200" b="1" i="0" u="none" strike="noStrike" cap="none">
                <a:solidFill>
                  <a:schemeClr val="dk1"/>
                </a:solidFill>
                <a:latin typeface="Trebuchet MS"/>
                <a:ea typeface="Trebuchet MS"/>
                <a:cs typeface="Trebuchet MS"/>
                <a:sym typeface="Trebuchet MS"/>
              </a:rPr>
              <a:t>Faire la promotion de la Charte des Proches aidants</a:t>
            </a:r>
            <a:endParaRPr/>
          </a:p>
          <a:p>
            <a:pPr marL="447675" marR="0" lvl="0" indent="-401638" algn="just" rtl="0">
              <a:lnSpc>
                <a:spcPct val="107000"/>
              </a:lnSpc>
              <a:spcBef>
                <a:spcPts val="1207"/>
              </a:spcBef>
              <a:spcAft>
                <a:spcPts val="0"/>
              </a:spcAft>
              <a:buClr>
                <a:srgbClr val="C3260C"/>
              </a:buClr>
              <a:buSzPct val="130000"/>
              <a:buFont typeface="Noto Sans Symbols"/>
              <a:buChar char="❖"/>
            </a:pPr>
            <a:r>
              <a:rPr lang="fr-CA" sz="2200" b="1" i="0" u="none" strike="noStrike" cap="none">
                <a:solidFill>
                  <a:schemeClr val="dk1"/>
                </a:solidFill>
                <a:latin typeface="Trebuchet MS"/>
                <a:ea typeface="Trebuchet MS"/>
                <a:cs typeface="Trebuchet MS"/>
                <a:sym typeface="Trebuchet MS"/>
              </a:rPr>
              <a:t>Mener à bien, avec le comité la prochaine édition du Salon des ainés en action</a:t>
            </a:r>
            <a:endParaRPr/>
          </a:p>
          <a:p>
            <a:pPr marL="447675" marR="0" lvl="0" indent="-401638" algn="just" rtl="0">
              <a:lnSpc>
                <a:spcPct val="107000"/>
              </a:lnSpc>
              <a:spcBef>
                <a:spcPts val="1207"/>
              </a:spcBef>
              <a:spcAft>
                <a:spcPts val="0"/>
              </a:spcAft>
              <a:buClr>
                <a:srgbClr val="C3260C"/>
              </a:buClr>
              <a:buSzPct val="130000"/>
              <a:buFont typeface="Noto Sans Symbols"/>
              <a:buChar char="❖"/>
            </a:pPr>
            <a:r>
              <a:rPr lang="fr-CA" sz="2200" b="1" i="0" u="none" strike="noStrike" cap="none">
                <a:solidFill>
                  <a:schemeClr val="dk1"/>
                </a:solidFill>
                <a:latin typeface="Trebuchet MS"/>
                <a:ea typeface="Trebuchet MS"/>
                <a:cs typeface="Trebuchet MS"/>
                <a:sym typeface="Trebuchet MS"/>
              </a:rPr>
              <a:t>Continuer le travail avec le Comité maltraitance</a:t>
            </a:r>
            <a:endParaRPr/>
          </a:p>
          <a:p>
            <a:pPr marL="447675" marR="0" lvl="0" indent="-401638" algn="just" rtl="0">
              <a:lnSpc>
                <a:spcPct val="107000"/>
              </a:lnSpc>
              <a:spcBef>
                <a:spcPts val="1207"/>
              </a:spcBef>
              <a:spcAft>
                <a:spcPts val="0"/>
              </a:spcAft>
              <a:buClr>
                <a:srgbClr val="C3260C"/>
              </a:buClr>
              <a:buSzPct val="130000"/>
              <a:buFont typeface="Noto Sans Symbols"/>
              <a:buChar char="❖"/>
            </a:pPr>
            <a:r>
              <a:rPr lang="fr-CA" sz="2200" b="1" i="0" u="none" strike="noStrike" cap="none">
                <a:solidFill>
                  <a:schemeClr val="dk1"/>
                </a:solidFill>
                <a:latin typeface="Trebuchet MS"/>
                <a:ea typeface="Trebuchet MS"/>
                <a:cs typeface="Trebuchet MS"/>
                <a:sym typeface="Trebuchet MS"/>
              </a:rPr>
              <a:t>Travailler avec les municipalités et la MRC pour bonifier le bien être des ainés du territoire</a:t>
            </a:r>
            <a:endParaRPr/>
          </a:p>
          <a:p>
            <a:pPr marL="447675" marR="0" lvl="0" indent="-401638" algn="just" rtl="0">
              <a:lnSpc>
                <a:spcPct val="107000"/>
              </a:lnSpc>
              <a:spcBef>
                <a:spcPts val="1207"/>
              </a:spcBef>
              <a:spcAft>
                <a:spcPts val="0"/>
              </a:spcAft>
              <a:buClr>
                <a:srgbClr val="C3260C"/>
              </a:buClr>
              <a:buSzPct val="130000"/>
              <a:buFont typeface="Noto Sans Symbols"/>
              <a:buChar char="❖"/>
            </a:pPr>
            <a:r>
              <a:rPr lang="fr-CA" sz="2200" b="1" i="0" u="none" strike="noStrike" cap="none">
                <a:solidFill>
                  <a:schemeClr val="dk1"/>
                </a:solidFill>
                <a:latin typeface="Trebuchet MS"/>
                <a:ea typeface="Trebuchet MS"/>
                <a:cs typeface="Trebuchet MS"/>
                <a:sym typeface="Trebuchet MS"/>
              </a:rPr>
              <a:t>Chercher des sources de financement, récurrentes autant que possible, qui nous permettraient d’aller de l’avant avec les perspectives d’avenir mentionnées plus haut</a:t>
            </a:r>
            <a:endParaRPr sz="1700" b="1" i="0" u="none" strike="noStrike" cap="none">
              <a:solidFill>
                <a:schemeClr val="dk1"/>
              </a:solidFill>
              <a:latin typeface="Trebuchet MS"/>
              <a:ea typeface="Trebuchet MS"/>
              <a:cs typeface="Trebuchet MS"/>
              <a:sym typeface="Trebuchet MS"/>
            </a:endParaRPr>
          </a:p>
          <a:p>
            <a:pPr marL="447675" marR="0" lvl="0" indent="-271869" algn="l" rtl="0">
              <a:lnSpc>
                <a:spcPct val="107000"/>
              </a:lnSpc>
              <a:spcBef>
                <a:spcPts val="1114"/>
              </a:spcBef>
              <a:spcAft>
                <a:spcPts val="0"/>
              </a:spcAft>
              <a:buClr>
                <a:srgbClr val="C3260C"/>
              </a:buClr>
              <a:buSzPct val="130000"/>
              <a:buFont typeface="Noto Sans Symbols"/>
              <a:buNone/>
            </a:pPr>
            <a:endParaRPr sz="1700" b="1" i="0" u="none" strike="noStrike" cap="none">
              <a:solidFill>
                <a:schemeClr val="dk1"/>
              </a:solidFill>
              <a:latin typeface="Trebuchet MS"/>
              <a:ea typeface="Trebuchet MS"/>
              <a:cs typeface="Trebuchet MS"/>
              <a:sym typeface="Trebuchet MS"/>
            </a:endParaRPr>
          </a:p>
          <a:p>
            <a:pPr marL="447675" marR="0" lvl="0" indent="-271869" algn="l" rtl="0">
              <a:lnSpc>
                <a:spcPct val="150000"/>
              </a:lnSpc>
              <a:spcBef>
                <a:spcPts val="1114"/>
              </a:spcBef>
              <a:spcAft>
                <a:spcPts val="0"/>
              </a:spcAft>
              <a:buClr>
                <a:srgbClr val="C3260C"/>
              </a:buClr>
              <a:buSzPct val="130000"/>
              <a:buFont typeface="Noto Sans Symbols"/>
              <a:buNone/>
            </a:pPr>
            <a:endParaRPr sz="1700" b="1" i="0" u="none" strike="noStrike" cap="none">
              <a:solidFill>
                <a:schemeClr val="dk1"/>
              </a:solidFill>
              <a:latin typeface="Trebuchet MS"/>
              <a:ea typeface="Trebuchet MS"/>
              <a:cs typeface="Trebuchet MS"/>
              <a:sym typeface="Trebuchet MS"/>
            </a:endParaRPr>
          </a:p>
        </p:txBody>
      </p:sp>
      <p:sp>
        <p:nvSpPr>
          <p:cNvPr id="191" name="Google Shape;191;p12"/>
          <p:cNvSpPr txBox="1">
            <a:spLocks noGrp="1"/>
          </p:cNvSpPr>
          <p:nvPr>
            <p:ph type="sldNum" idx="12"/>
          </p:nvPr>
        </p:nvSpPr>
        <p:spPr>
          <a:xfrm>
            <a:off x="7253064" y="239875"/>
            <a:ext cx="1950720" cy="397581"/>
          </a:xfrm>
          <a:prstGeom prst="rect">
            <a:avLst/>
          </a:prstGeom>
          <a:noFill/>
          <a:ln>
            <a:noFill/>
          </a:ln>
        </p:spPr>
        <p:txBody>
          <a:bodyPr spcFirstLastPara="1" wrap="square" lIns="98375" tIns="49175" rIns="98375" bIns="49175" anchor="ctr" anchorCtr="0">
            <a:noAutofit/>
          </a:bodyPr>
          <a:lstStyle/>
          <a:p>
            <a:pPr marL="0" lvl="0" indent="0" algn="r" rtl="0">
              <a:spcBef>
                <a:spcPts val="0"/>
              </a:spcBef>
              <a:spcAft>
                <a:spcPts val="0"/>
              </a:spcAft>
              <a:buNone/>
            </a:pPr>
            <a:fld id="{00000000-1234-1234-1234-123412341234}" type="slidenum">
              <a:rPr lang="fr-CA"/>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3"/>
          <p:cNvSpPr txBox="1">
            <a:spLocks noGrp="1"/>
          </p:cNvSpPr>
          <p:nvPr>
            <p:ph type="sldNum" idx="12"/>
          </p:nvPr>
        </p:nvSpPr>
        <p:spPr>
          <a:xfrm>
            <a:off x="4064000" y="6720840"/>
            <a:ext cx="1950720" cy="397581"/>
          </a:xfrm>
          <a:prstGeom prst="rect">
            <a:avLst/>
          </a:prstGeom>
          <a:noFill/>
          <a:ln>
            <a:noFill/>
          </a:ln>
        </p:spPr>
        <p:txBody>
          <a:bodyPr spcFirstLastPara="1" wrap="square" lIns="98375" tIns="49175" rIns="98375" bIns="49175" anchor="ctr" anchorCtr="0">
            <a:noAutofit/>
          </a:bodyPr>
          <a:lstStyle/>
          <a:p>
            <a:pPr marL="0" lvl="0" indent="0" algn="ctr" rtl="0">
              <a:spcBef>
                <a:spcPts val="0"/>
              </a:spcBef>
              <a:spcAft>
                <a:spcPts val="0"/>
              </a:spcAft>
              <a:buNone/>
            </a:pPr>
            <a:fld id="{00000000-1234-1234-1234-123412341234}" type="slidenum">
              <a:rPr lang="fr-CA"/>
              <a:t>13</a:t>
            </a:fld>
            <a:endParaRPr/>
          </a:p>
        </p:txBody>
      </p:sp>
      <p:graphicFrame>
        <p:nvGraphicFramePr>
          <p:cNvPr id="197" name="Google Shape;197;p13"/>
          <p:cNvGraphicFramePr/>
          <p:nvPr/>
        </p:nvGraphicFramePr>
        <p:xfrm>
          <a:off x="1492424" y="673272"/>
          <a:ext cx="3000000" cy="3000000"/>
        </p:xfrm>
        <a:graphic>
          <a:graphicData uri="http://schemas.openxmlformats.org/drawingml/2006/table">
            <a:tbl>
              <a:tblPr firstRow="1" lastRow="1" bandCol="1">
                <a:noFill/>
                <a:tableStyleId>{27053851-4959-46F7-A687-37609D9AD1C3}</a:tableStyleId>
              </a:tblPr>
              <a:tblGrid>
                <a:gridCol w="2016825">
                  <a:extLst>
                    <a:ext uri="{9D8B030D-6E8A-4147-A177-3AD203B41FA5}">
                      <a16:colId xmlns:a16="http://schemas.microsoft.com/office/drawing/2014/main" val="20000"/>
                    </a:ext>
                  </a:extLst>
                </a:gridCol>
                <a:gridCol w="3959825">
                  <a:extLst>
                    <a:ext uri="{9D8B030D-6E8A-4147-A177-3AD203B41FA5}">
                      <a16:colId xmlns:a16="http://schemas.microsoft.com/office/drawing/2014/main" val="20001"/>
                    </a:ext>
                  </a:extLst>
                </a:gridCol>
                <a:gridCol w="1296150">
                  <a:extLst>
                    <a:ext uri="{9D8B030D-6E8A-4147-A177-3AD203B41FA5}">
                      <a16:colId xmlns:a16="http://schemas.microsoft.com/office/drawing/2014/main" val="20002"/>
                    </a:ext>
                  </a:extLst>
                </a:gridCol>
              </a:tblGrid>
              <a:tr h="504050">
                <a:tc>
                  <a:txBody>
                    <a:bodyPr/>
                    <a:lstStyle/>
                    <a:p>
                      <a:pPr marL="0" marR="0" lvl="0" indent="0" algn="l" rtl="0">
                        <a:spcBef>
                          <a:spcPts val="0"/>
                        </a:spcBef>
                        <a:spcAft>
                          <a:spcPts val="0"/>
                        </a:spcAft>
                        <a:buNone/>
                      </a:pPr>
                      <a:endParaRPr sz="1600" b="1" i="0" u="none" strike="noStrike" cap="none">
                        <a:latin typeface="Arial"/>
                        <a:ea typeface="Arial"/>
                        <a:cs typeface="Arial"/>
                        <a:sym typeface="Arial"/>
                      </a:endParaRPr>
                    </a:p>
                  </a:txBody>
                  <a:tcPr marL="9100" marR="9100" marT="9100" marB="0" anchor="ctr"/>
                </a:tc>
                <a:tc>
                  <a:txBody>
                    <a:bodyPr/>
                    <a:lstStyle/>
                    <a:p>
                      <a:pPr marL="0" marR="0" lvl="0" indent="0" algn="l" rtl="0">
                        <a:spcBef>
                          <a:spcPts val="0"/>
                        </a:spcBef>
                        <a:spcAft>
                          <a:spcPts val="0"/>
                        </a:spcAft>
                        <a:buNone/>
                      </a:pPr>
                      <a:r>
                        <a:rPr lang="fr-CA" sz="1600" u="none" strike="noStrike" cap="none"/>
                        <a:t>ÉTAT DES RÉSULTATS AU 31 MARS 2022</a:t>
                      </a:r>
                      <a:endParaRPr sz="1600" b="1" i="0" u="none" strike="noStrike" cap="none">
                        <a:solidFill>
                          <a:schemeClr val="lt1"/>
                        </a:solidFill>
                        <a:latin typeface="Arial"/>
                        <a:ea typeface="Arial"/>
                        <a:cs typeface="Arial"/>
                        <a:sym typeface="Arial"/>
                      </a:endParaRPr>
                    </a:p>
                  </a:txBody>
                  <a:tcPr marL="9100" marR="9100" marT="9100" marB="0" anchor="ctr"/>
                </a:tc>
                <a:tc>
                  <a:txBody>
                    <a:bodyPr/>
                    <a:lstStyle/>
                    <a:p>
                      <a:pPr marL="0" marR="0" lvl="0" indent="0" algn="l" rtl="0">
                        <a:spcBef>
                          <a:spcPts val="0"/>
                        </a:spcBef>
                        <a:spcAft>
                          <a:spcPts val="0"/>
                        </a:spcAft>
                        <a:buNone/>
                      </a:pPr>
                      <a:endParaRPr sz="1600" b="0" i="0" u="none" strike="noStrike" cap="none">
                        <a:solidFill>
                          <a:srgbClr val="568C11"/>
                        </a:solidFill>
                        <a:latin typeface="Arial"/>
                        <a:ea typeface="Arial"/>
                        <a:cs typeface="Arial"/>
                        <a:sym typeface="Arial"/>
                      </a:endParaRPr>
                    </a:p>
                  </a:txBody>
                  <a:tcPr marL="9100" marR="9100" marT="9100" marB="0" anchor="ctr"/>
                </a:tc>
                <a:extLst>
                  <a:ext uri="{0D108BD9-81ED-4DB2-BD59-A6C34878D82A}">
                    <a16:rowId xmlns:a16="http://schemas.microsoft.com/office/drawing/2014/main" val="10000"/>
                  </a:ext>
                </a:extLst>
              </a:tr>
              <a:tr h="534500">
                <a:tc>
                  <a:txBody>
                    <a:bodyPr/>
                    <a:lstStyle/>
                    <a:p>
                      <a:pPr marL="0" marR="0" lvl="0" indent="0" algn="l" rtl="0">
                        <a:spcBef>
                          <a:spcPts val="0"/>
                        </a:spcBef>
                        <a:spcAft>
                          <a:spcPts val="0"/>
                        </a:spcAft>
                        <a:buNone/>
                      </a:pPr>
                      <a:endParaRPr sz="1400" b="1" i="0" u="none" strike="noStrike" cap="none">
                        <a:latin typeface="Arial"/>
                        <a:ea typeface="Arial"/>
                        <a:cs typeface="Arial"/>
                        <a:sym typeface="Arial"/>
                      </a:endParaRPr>
                    </a:p>
                  </a:txBody>
                  <a:tcPr marL="9100" marR="9100" marT="9100" marB="0" anchor="ctr"/>
                </a:tc>
                <a:tc>
                  <a:txBody>
                    <a:bodyPr/>
                    <a:lstStyle/>
                    <a:p>
                      <a:pPr marL="0" marR="0" lvl="0" indent="0" algn="l" rtl="0">
                        <a:spcBef>
                          <a:spcPts val="0"/>
                        </a:spcBef>
                        <a:spcAft>
                          <a:spcPts val="0"/>
                        </a:spcAft>
                        <a:buNone/>
                      </a:pPr>
                      <a:r>
                        <a:rPr lang="fr-CA" sz="1600" b="1" u="sng" strike="noStrike" cap="none"/>
                        <a:t>REVENUS</a:t>
                      </a:r>
                      <a:endParaRPr sz="1600" b="1" i="0" u="sng" strike="noStrike" cap="none">
                        <a:solidFill>
                          <a:schemeClr val="dk1"/>
                        </a:solidFill>
                        <a:latin typeface="Arial"/>
                        <a:ea typeface="Arial"/>
                        <a:cs typeface="Arial"/>
                        <a:sym typeface="Arial"/>
                      </a:endParaRPr>
                    </a:p>
                  </a:txBody>
                  <a:tcPr marL="9100" marR="9100" marT="9100" marB="0" anchor="ctr"/>
                </a:tc>
                <a:tc>
                  <a:txBody>
                    <a:bodyPr/>
                    <a:lstStyle/>
                    <a:p>
                      <a:pPr marL="0" marR="0" lvl="0" indent="0" algn="ctr" rtl="0">
                        <a:spcBef>
                          <a:spcPts val="0"/>
                        </a:spcBef>
                        <a:spcAft>
                          <a:spcPts val="0"/>
                        </a:spcAft>
                        <a:buNone/>
                      </a:pPr>
                      <a:endParaRPr sz="1600" b="1" i="0" u="sng" strike="noStrike" cap="none">
                        <a:solidFill>
                          <a:srgbClr val="568C11"/>
                        </a:solidFill>
                        <a:latin typeface="Arial"/>
                        <a:ea typeface="Arial"/>
                        <a:cs typeface="Arial"/>
                        <a:sym typeface="Arial"/>
                      </a:endParaRPr>
                    </a:p>
                  </a:txBody>
                  <a:tcPr marL="9100" marR="9100" marT="9100" marB="0" anchor="ctr"/>
                </a:tc>
                <a:extLst>
                  <a:ext uri="{0D108BD9-81ED-4DB2-BD59-A6C34878D82A}">
                    <a16:rowId xmlns:a16="http://schemas.microsoft.com/office/drawing/2014/main" val="10001"/>
                  </a:ext>
                </a:extLst>
              </a:tr>
              <a:tr h="263100">
                <a:tc>
                  <a:txBody>
                    <a:bodyPr/>
                    <a:lstStyle/>
                    <a:p>
                      <a:pPr marL="0" marR="0" lvl="0" indent="0" algn="l" rtl="0">
                        <a:spcBef>
                          <a:spcPts val="0"/>
                        </a:spcBef>
                        <a:spcAft>
                          <a:spcPts val="0"/>
                        </a:spcAft>
                        <a:buNone/>
                      </a:pPr>
                      <a:endParaRPr sz="1400" b="0" i="0" u="none" strike="noStrike" cap="none">
                        <a:latin typeface="Arial"/>
                        <a:ea typeface="Arial"/>
                        <a:cs typeface="Arial"/>
                        <a:sym typeface="Arial"/>
                      </a:endParaRPr>
                    </a:p>
                  </a:txBody>
                  <a:tcPr marL="9100" marR="9100" marT="9100" marB="0" anchor="ctr"/>
                </a:tc>
                <a:tc>
                  <a:txBody>
                    <a:bodyPr/>
                    <a:lstStyle/>
                    <a:p>
                      <a:pPr marL="0" marR="0" lvl="0" indent="0" algn="l" rtl="0">
                        <a:spcBef>
                          <a:spcPts val="0"/>
                        </a:spcBef>
                        <a:spcAft>
                          <a:spcPts val="0"/>
                        </a:spcAft>
                        <a:buNone/>
                      </a:pPr>
                      <a:r>
                        <a:rPr lang="fr-CA" sz="1600" u="none" strike="noStrike" cap="none"/>
                        <a:t>CISSSLau</a:t>
                      </a:r>
                      <a:endParaRPr sz="1600" b="1" i="0" u="none" strike="noStrike" cap="none">
                        <a:solidFill>
                          <a:schemeClr val="dk1"/>
                        </a:solidFill>
                        <a:latin typeface="Arial"/>
                        <a:ea typeface="Arial"/>
                        <a:cs typeface="Arial"/>
                        <a:sym typeface="Arial"/>
                      </a:endParaRPr>
                    </a:p>
                  </a:txBody>
                  <a:tcPr marL="9100" marR="9100" marT="9100" marB="0" anchor="ctr"/>
                </a:tc>
                <a:tc>
                  <a:txBody>
                    <a:bodyPr/>
                    <a:lstStyle/>
                    <a:p>
                      <a:pPr marL="0" marR="0" lvl="0" indent="0" algn="l" rtl="0">
                        <a:spcBef>
                          <a:spcPts val="0"/>
                        </a:spcBef>
                        <a:spcAft>
                          <a:spcPts val="0"/>
                        </a:spcAft>
                        <a:buNone/>
                      </a:pPr>
                      <a:r>
                        <a:rPr lang="fr-CA" sz="1600" u="none" strike="noStrike" cap="none"/>
                        <a:t> 2 000,00 $ </a:t>
                      </a:r>
                      <a:endParaRPr sz="1600" b="0" i="0" u="none" strike="noStrike" cap="none">
                        <a:latin typeface="Arial"/>
                        <a:ea typeface="Arial"/>
                        <a:cs typeface="Arial"/>
                        <a:sym typeface="Arial"/>
                      </a:endParaRPr>
                    </a:p>
                  </a:txBody>
                  <a:tcPr marL="9100" marR="9100" marT="9100" marB="0" anchor="ctr"/>
                </a:tc>
                <a:extLst>
                  <a:ext uri="{0D108BD9-81ED-4DB2-BD59-A6C34878D82A}">
                    <a16:rowId xmlns:a16="http://schemas.microsoft.com/office/drawing/2014/main" val="10002"/>
                  </a:ext>
                </a:extLst>
              </a:tr>
              <a:tr h="456975">
                <a:tc>
                  <a:txBody>
                    <a:bodyPr/>
                    <a:lstStyle/>
                    <a:p>
                      <a:pPr marL="0" marR="0" lvl="0" indent="0" algn="l" rtl="0">
                        <a:spcBef>
                          <a:spcPts val="0"/>
                        </a:spcBef>
                        <a:spcAft>
                          <a:spcPts val="0"/>
                        </a:spcAft>
                        <a:buNone/>
                      </a:pPr>
                      <a:endParaRPr sz="1400" b="0" i="0" u="none" strike="noStrike" cap="none">
                        <a:latin typeface="Arial"/>
                        <a:ea typeface="Arial"/>
                        <a:cs typeface="Arial"/>
                        <a:sym typeface="Arial"/>
                      </a:endParaRPr>
                    </a:p>
                  </a:txBody>
                  <a:tcPr marL="9100" marR="9100" marT="9100" marB="0" anchor="ctr"/>
                </a:tc>
                <a:tc>
                  <a:txBody>
                    <a:bodyPr/>
                    <a:lstStyle/>
                    <a:p>
                      <a:pPr marL="0" marR="0" lvl="0" indent="0" algn="l" rtl="0">
                        <a:spcBef>
                          <a:spcPts val="0"/>
                        </a:spcBef>
                        <a:spcAft>
                          <a:spcPts val="0"/>
                        </a:spcAft>
                        <a:buNone/>
                      </a:pPr>
                      <a:r>
                        <a:rPr lang="fr-CA" sz="1600" u="none" strike="noStrike" cap="none"/>
                        <a:t>Ristourne</a:t>
                      </a:r>
                      <a:endParaRPr sz="1600" b="1" i="0" u="none" strike="noStrike" cap="none">
                        <a:solidFill>
                          <a:schemeClr val="dk1"/>
                        </a:solidFill>
                        <a:latin typeface="Arial"/>
                        <a:ea typeface="Arial"/>
                        <a:cs typeface="Arial"/>
                        <a:sym typeface="Arial"/>
                      </a:endParaRPr>
                    </a:p>
                  </a:txBody>
                  <a:tcPr marL="9100" marR="9100" marT="9100" marB="0" anchor="ctr">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fr-CA" sz="1600" u="none" strike="noStrike" cap="none"/>
                        <a:t>       5,07 $ </a:t>
                      </a:r>
                      <a:endParaRPr sz="1600" b="0" i="0" u="none" strike="noStrike" cap="none">
                        <a:latin typeface="Arial"/>
                        <a:ea typeface="Arial"/>
                        <a:cs typeface="Arial"/>
                        <a:sym typeface="Arial"/>
                      </a:endParaRPr>
                    </a:p>
                  </a:txBody>
                  <a:tcPr marL="9100" marR="9100" marT="9100" marB="0" anchor="ct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32050">
                <a:tc>
                  <a:txBody>
                    <a:bodyPr/>
                    <a:lstStyle/>
                    <a:p>
                      <a:pPr marL="0" marR="0" lvl="0" indent="0" algn="l" rtl="0">
                        <a:spcBef>
                          <a:spcPts val="0"/>
                        </a:spcBef>
                        <a:spcAft>
                          <a:spcPts val="0"/>
                        </a:spcAft>
                        <a:buNone/>
                      </a:pPr>
                      <a:endParaRPr sz="1400" b="0" i="0" u="none" strike="noStrike" cap="none">
                        <a:latin typeface="Trebuchet MS"/>
                        <a:ea typeface="Trebuchet MS"/>
                        <a:cs typeface="Trebuchet MS"/>
                        <a:sym typeface="Trebuchet MS"/>
                      </a:endParaRPr>
                    </a:p>
                  </a:txBody>
                  <a:tcPr marL="9100" marR="9100" marT="9100" marB="0" anchor="ctr"/>
                </a:tc>
                <a:tc>
                  <a:txBody>
                    <a:bodyPr/>
                    <a:lstStyle/>
                    <a:p>
                      <a:pPr marL="0" marR="0" lvl="0" indent="0" algn="l" rtl="0">
                        <a:spcBef>
                          <a:spcPts val="0"/>
                        </a:spcBef>
                        <a:spcAft>
                          <a:spcPts val="0"/>
                        </a:spcAft>
                        <a:buNone/>
                      </a:pPr>
                      <a:r>
                        <a:rPr lang="fr-CA" sz="1600" b="1" u="none" strike="noStrike" cap="none"/>
                        <a:t>TOTAL REVENUS</a:t>
                      </a:r>
                      <a:endParaRPr sz="1600" b="1" i="0" u="none" strike="noStrike" cap="none">
                        <a:solidFill>
                          <a:schemeClr val="dk1"/>
                        </a:solidFill>
                        <a:latin typeface="Arial"/>
                        <a:ea typeface="Arial"/>
                        <a:cs typeface="Arial"/>
                        <a:sym typeface="Arial"/>
                      </a:endParaRPr>
                    </a:p>
                  </a:txBody>
                  <a:tcPr marL="9100" marR="9100" marT="9100" marB="0" anchor="ctr">
                    <a:lnT w="12700" cap="flat" cmpd="sng">
                      <a:solidFill>
                        <a:schemeClr val="dk1"/>
                      </a:solidFill>
                      <a:prstDash val="solid"/>
                      <a:round/>
                      <a:headEnd type="none" w="sm" len="sm"/>
                      <a:tailEnd type="none" w="sm" len="sm"/>
                    </a:lnT>
                    <a:solidFill>
                      <a:srgbClr val="B7C1E8"/>
                    </a:solidFill>
                  </a:tcPr>
                </a:tc>
                <a:tc>
                  <a:txBody>
                    <a:bodyPr/>
                    <a:lstStyle/>
                    <a:p>
                      <a:pPr marL="0" marR="0" lvl="0" indent="0" algn="l" rtl="0">
                        <a:spcBef>
                          <a:spcPts val="0"/>
                        </a:spcBef>
                        <a:spcAft>
                          <a:spcPts val="0"/>
                        </a:spcAft>
                        <a:buNone/>
                      </a:pPr>
                      <a:r>
                        <a:rPr lang="fr-CA" sz="1600" b="1" u="none" strike="noStrike" cap="none"/>
                        <a:t> 2 005,07 $ </a:t>
                      </a:r>
                      <a:endParaRPr sz="1600" b="1" i="0" u="none" strike="noStrike" cap="none">
                        <a:latin typeface="Arial"/>
                        <a:ea typeface="Arial"/>
                        <a:cs typeface="Arial"/>
                        <a:sym typeface="Arial"/>
                      </a:endParaRPr>
                    </a:p>
                  </a:txBody>
                  <a:tcPr marL="9100" marR="9100" marT="9100" marB="0" anchor="ctr">
                    <a:lnT w="12700" cap="flat" cmpd="sng">
                      <a:solidFill>
                        <a:schemeClr val="dk1"/>
                      </a:solidFill>
                      <a:prstDash val="solid"/>
                      <a:round/>
                      <a:headEnd type="none" w="sm" len="sm"/>
                      <a:tailEnd type="none" w="sm" len="sm"/>
                    </a:lnT>
                    <a:solidFill>
                      <a:srgbClr val="B7C1E8"/>
                    </a:solidFill>
                  </a:tcPr>
                </a:tc>
                <a:extLst>
                  <a:ext uri="{0D108BD9-81ED-4DB2-BD59-A6C34878D82A}">
                    <a16:rowId xmlns:a16="http://schemas.microsoft.com/office/drawing/2014/main" val="10004"/>
                  </a:ext>
                </a:extLst>
              </a:tr>
              <a:tr h="365775">
                <a:tc>
                  <a:txBody>
                    <a:bodyPr/>
                    <a:lstStyle/>
                    <a:p>
                      <a:pPr marL="0" marR="0" lvl="0" indent="0" algn="l" rtl="0">
                        <a:spcBef>
                          <a:spcPts val="0"/>
                        </a:spcBef>
                        <a:spcAft>
                          <a:spcPts val="0"/>
                        </a:spcAft>
                        <a:buNone/>
                      </a:pPr>
                      <a:endParaRPr sz="1400" b="1" i="0" u="none" strike="noStrike" cap="none">
                        <a:latin typeface="Trebuchet MS"/>
                        <a:ea typeface="Trebuchet MS"/>
                        <a:cs typeface="Trebuchet MS"/>
                        <a:sym typeface="Trebuchet MS"/>
                      </a:endParaRPr>
                    </a:p>
                  </a:txBody>
                  <a:tcPr marL="9100" marR="9100" marT="9100" marB="0" anchor="ctr"/>
                </a:tc>
                <a:tc>
                  <a:txBody>
                    <a:bodyPr/>
                    <a:lstStyle/>
                    <a:p>
                      <a:pPr marL="0" marR="0" lvl="0" indent="0" algn="l" rtl="0">
                        <a:spcBef>
                          <a:spcPts val="0"/>
                        </a:spcBef>
                        <a:spcAft>
                          <a:spcPts val="0"/>
                        </a:spcAft>
                        <a:buNone/>
                      </a:pPr>
                      <a:r>
                        <a:rPr lang="fr-CA" sz="1600" b="1" u="sng" strike="noStrike" cap="none"/>
                        <a:t>DÉPENSES</a:t>
                      </a:r>
                      <a:endParaRPr sz="1600" b="1" i="0" u="sng" strike="noStrike" cap="none">
                        <a:solidFill>
                          <a:schemeClr val="dk1"/>
                        </a:solidFill>
                        <a:latin typeface="Arial"/>
                        <a:ea typeface="Arial"/>
                        <a:cs typeface="Arial"/>
                        <a:sym typeface="Arial"/>
                      </a:endParaRPr>
                    </a:p>
                  </a:txBody>
                  <a:tcPr marL="9100" marR="9100" marT="9100" marB="0" anchor="ctr"/>
                </a:tc>
                <a:tc>
                  <a:txBody>
                    <a:bodyPr/>
                    <a:lstStyle/>
                    <a:p>
                      <a:pPr marL="0" marR="0" lvl="0" indent="0" algn="l" rtl="0">
                        <a:spcBef>
                          <a:spcPts val="0"/>
                        </a:spcBef>
                        <a:spcAft>
                          <a:spcPts val="0"/>
                        </a:spcAft>
                        <a:buNone/>
                      </a:pPr>
                      <a:r>
                        <a:rPr lang="fr-CA" sz="1600" u="none" strike="noStrike" cap="none"/>
                        <a:t> </a:t>
                      </a:r>
                      <a:endParaRPr sz="1600" b="1" i="0" u="none" strike="noStrike" cap="none">
                        <a:latin typeface="Arial"/>
                        <a:ea typeface="Arial"/>
                        <a:cs typeface="Arial"/>
                        <a:sym typeface="Arial"/>
                      </a:endParaRPr>
                    </a:p>
                  </a:txBody>
                  <a:tcPr marL="9100" marR="9100" marT="9100" marB="0" anchor="ctr"/>
                </a:tc>
                <a:extLst>
                  <a:ext uri="{0D108BD9-81ED-4DB2-BD59-A6C34878D82A}">
                    <a16:rowId xmlns:a16="http://schemas.microsoft.com/office/drawing/2014/main" val="10005"/>
                  </a:ext>
                </a:extLst>
              </a:tr>
              <a:tr h="216025">
                <a:tc>
                  <a:txBody>
                    <a:bodyPr/>
                    <a:lstStyle/>
                    <a:p>
                      <a:pPr marL="0" marR="0" lvl="0" indent="0" algn="l" rtl="0">
                        <a:spcBef>
                          <a:spcPts val="0"/>
                        </a:spcBef>
                        <a:spcAft>
                          <a:spcPts val="0"/>
                        </a:spcAft>
                        <a:buNone/>
                      </a:pPr>
                      <a:r>
                        <a:rPr lang="fr-CA" sz="1400" u="none" strike="noStrike" cap="none"/>
                        <a:t>Opérations</a:t>
                      </a:r>
                      <a:endParaRPr sz="1400" b="0" i="0" u="none" strike="noStrike" cap="none">
                        <a:latin typeface="Trebuchet MS"/>
                        <a:ea typeface="Trebuchet MS"/>
                        <a:cs typeface="Trebuchet MS"/>
                        <a:sym typeface="Trebuchet MS"/>
                      </a:endParaRPr>
                    </a:p>
                  </a:txBody>
                  <a:tcPr marL="9100" marR="9100" marT="9100" marB="0" anchor="ctr"/>
                </a:tc>
                <a:tc>
                  <a:txBody>
                    <a:bodyPr/>
                    <a:lstStyle/>
                    <a:p>
                      <a:pPr marL="0" marR="0" lvl="0" indent="0" algn="l" rtl="0">
                        <a:spcBef>
                          <a:spcPts val="0"/>
                        </a:spcBef>
                        <a:spcAft>
                          <a:spcPts val="0"/>
                        </a:spcAft>
                        <a:buNone/>
                      </a:pPr>
                      <a:endParaRPr sz="1600" b="0" i="0" u="none" strike="noStrike" cap="none">
                        <a:solidFill>
                          <a:schemeClr val="dk1"/>
                        </a:solidFill>
                        <a:latin typeface="Arial"/>
                        <a:ea typeface="Arial"/>
                        <a:cs typeface="Arial"/>
                        <a:sym typeface="Arial"/>
                      </a:endParaRPr>
                    </a:p>
                  </a:txBody>
                  <a:tcPr marL="9100" marR="9100" marT="9100" marB="0" anchor="ctr"/>
                </a:tc>
                <a:tc>
                  <a:txBody>
                    <a:bodyPr/>
                    <a:lstStyle/>
                    <a:p>
                      <a:pPr marL="0" marR="0" lvl="0" indent="0" algn="l" rtl="0">
                        <a:spcBef>
                          <a:spcPts val="0"/>
                        </a:spcBef>
                        <a:spcAft>
                          <a:spcPts val="0"/>
                        </a:spcAft>
                        <a:buNone/>
                      </a:pPr>
                      <a:endParaRPr sz="1600" b="0" i="0" u="none" strike="noStrike" cap="none">
                        <a:latin typeface="Arial"/>
                        <a:ea typeface="Arial"/>
                        <a:cs typeface="Arial"/>
                        <a:sym typeface="Arial"/>
                      </a:endParaRPr>
                    </a:p>
                  </a:txBody>
                  <a:tcPr marL="9100" marR="9100" marT="9100" marB="0" anchor="ctr"/>
                </a:tc>
                <a:extLst>
                  <a:ext uri="{0D108BD9-81ED-4DB2-BD59-A6C34878D82A}">
                    <a16:rowId xmlns:a16="http://schemas.microsoft.com/office/drawing/2014/main" val="10006"/>
                  </a:ext>
                </a:extLst>
              </a:tr>
              <a:tr h="263100">
                <a:tc>
                  <a:txBody>
                    <a:bodyPr/>
                    <a:lstStyle/>
                    <a:p>
                      <a:pPr marL="0" marR="0" lvl="0" indent="0" algn="l" rtl="0">
                        <a:spcBef>
                          <a:spcPts val="0"/>
                        </a:spcBef>
                        <a:spcAft>
                          <a:spcPts val="0"/>
                        </a:spcAft>
                        <a:buNone/>
                      </a:pPr>
                      <a:endParaRPr sz="1400" b="0" i="0" u="none" strike="noStrike" cap="none">
                        <a:latin typeface="Trebuchet MS"/>
                        <a:ea typeface="Trebuchet MS"/>
                        <a:cs typeface="Trebuchet MS"/>
                        <a:sym typeface="Trebuchet MS"/>
                      </a:endParaRPr>
                    </a:p>
                  </a:txBody>
                  <a:tcPr marL="9100" marR="9100" marT="9100" marB="0" anchor="ctr"/>
                </a:tc>
                <a:tc>
                  <a:txBody>
                    <a:bodyPr/>
                    <a:lstStyle/>
                    <a:p>
                      <a:pPr marL="0" marR="0" lvl="0" indent="0" algn="l" rtl="0">
                        <a:spcBef>
                          <a:spcPts val="0"/>
                        </a:spcBef>
                        <a:spcAft>
                          <a:spcPts val="0"/>
                        </a:spcAft>
                        <a:buNone/>
                      </a:pPr>
                      <a:r>
                        <a:rPr lang="fr-CA" sz="1600" u="none" strike="noStrike" cap="none"/>
                        <a:t>Secrétariat</a:t>
                      </a:r>
                      <a:endParaRPr sz="1600" b="0" i="0" u="none" strike="noStrike" cap="none">
                        <a:solidFill>
                          <a:schemeClr val="dk1"/>
                        </a:solidFill>
                        <a:latin typeface="Arial"/>
                        <a:ea typeface="Arial"/>
                        <a:cs typeface="Arial"/>
                        <a:sym typeface="Arial"/>
                      </a:endParaRPr>
                    </a:p>
                  </a:txBody>
                  <a:tcPr marL="9100" marR="9100" marT="9100" marB="0" anchor="ctr"/>
                </a:tc>
                <a:tc>
                  <a:txBody>
                    <a:bodyPr/>
                    <a:lstStyle/>
                    <a:p>
                      <a:pPr marL="0" marR="0" lvl="0" indent="0" algn="l" rtl="0">
                        <a:spcBef>
                          <a:spcPts val="0"/>
                        </a:spcBef>
                        <a:spcAft>
                          <a:spcPts val="0"/>
                        </a:spcAft>
                        <a:buNone/>
                      </a:pPr>
                      <a:r>
                        <a:rPr lang="fr-CA" sz="1600" u="none" strike="noStrike" cap="none"/>
                        <a:t>    181,25 $ </a:t>
                      </a:r>
                      <a:endParaRPr sz="1600" b="0" i="0" u="none" strike="noStrike" cap="none">
                        <a:latin typeface="Arial"/>
                        <a:ea typeface="Arial"/>
                        <a:cs typeface="Arial"/>
                        <a:sym typeface="Arial"/>
                      </a:endParaRPr>
                    </a:p>
                  </a:txBody>
                  <a:tcPr marL="9100" marR="9100" marT="9100" marB="0" anchor="ctr"/>
                </a:tc>
                <a:extLst>
                  <a:ext uri="{0D108BD9-81ED-4DB2-BD59-A6C34878D82A}">
                    <a16:rowId xmlns:a16="http://schemas.microsoft.com/office/drawing/2014/main" val="10007"/>
                  </a:ext>
                </a:extLst>
              </a:tr>
              <a:tr h="232650">
                <a:tc>
                  <a:txBody>
                    <a:bodyPr/>
                    <a:lstStyle/>
                    <a:p>
                      <a:pPr marL="0" marR="0" lvl="0" indent="0" algn="l" rtl="0">
                        <a:spcBef>
                          <a:spcPts val="0"/>
                        </a:spcBef>
                        <a:spcAft>
                          <a:spcPts val="0"/>
                        </a:spcAft>
                        <a:buNone/>
                      </a:pPr>
                      <a:endParaRPr sz="1400" b="0" i="0" u="none" strike="noStrike" cap="none">
                        <a:latin typeface="Trebuchet MS"/>
                        <a:ea typeface="Trebuchet MS"/>
                        <a:cs typeface="Trebuchet MS"/>
                        <a:sym typeface="Trebuchet MS"/>
                      </a:endParaRPr>
                    </a:p>
                  </a:txBody>
                  <a:tcPr marL="9100" marR="9100" marT="9100" marB="0" anchor="ctr"/>
                </a:tc>
                <a:tc>
                  <a:txBody>
                    <a:bodyPr/>
                    <a:lstStyle/>
                    <a:p>
                      <a:pPr marL="0" marR="0" lvl="0" indent="0" algn="l" rtl="0">
                        <a:spcBef>
                          <a:spcPts val="0"/>
                        </a:spcBef>
                        <a:spcAft>
                          <a:spcPts val="0"/>
                        </a:spcAft>
                        <a:buNone/>
                      </a:pPr>
                      <a:r>
                        <a:rPr lang="fr-CA" sz="1600" u="none" strike="noStrike" cap="none"/>
                        <a:t>Formation</a:t>
                      </a:r>
                      <a:endParaRPr sz="1600" b="0" i="0" u="none" strike="noStrike" cap="none">
                        <a:solidFill>
                          <a:schemeClr val="dk1"/>
                        </a:solidFill>
                        <a:latin typeface="Arial"/>
                        <a:ea typeface="Arial"/>
                        <a:cs typeface="Arial"/>
                        <a:sym typeface="Arial"/>
                      </a:endParaRPr>
                    </a:p>
                  </a:txBody>
                  <a:tcPr marL="9100" marR="9100" marT="9100" marB="0" anchor="ctr"/>
                </a:tc>
                <a:tc>
                  <a:txBody>
                    <a:bodyPr/>
                    <a:lstStyle/>
                    <a:p>
                      <a:pPr marL="0" marR="0" lvl="0" indent="0" algn="l" rtl="0">
                        <a:spcBef>
                          <a:spcPts val="0"/>
                        </a:spcBef>
                        <a:spcAft>
                          <a:spcPts val="0"/>
                        </a:spcAft>
                        <a:buNone/>
                      </a:pPr>
                      <a:r>
                        <a:rPr lang="fr-CA" sz="1600" u="none" strike="noStrike" cap="none"/>
                        <a:t>    137,50 $ </a:t>
                      </a:r>
                      <a:endParaRPr sz="1600" b="0" i="0" u="none" strike="noStrike" cap="none">
                        <a:latin typeface="Arial"/>
                        <a:ea typeface="Arial"/>
                        <a:cs typeface="Arial"/>
                        <a:sym typeface="Arial"/>
                      </a:endParaRPr>
                    </a:p>
                  </a:txBody>
                  <a:tcPr marL="9100" marR="9100" marT="9100" marB="0" anchor="ctr"/>
                </a:tc>
                <a:extLst>
                  <a:ext uri="{0D108BD9-81ED-4DB2-BD59-A6C34878D82A}">
                    <a16:rowId xmlns:a16="http://schemas.microsoft.com/office/drawing/2014/main" val="10008"/>
                  </a:ext>
                </a:extLst>
              </a:tr>
              <a:tr h="228950">
                <a:tc>
                  <a:txBody>
                    <a:bodyPr/>
                    <a:lstStyle/>
                    <a:p>
                      <a:pPr marL="0" marR="0" lvl="0" indent="0" algn="l" rtl="0">
                        <a:spcBef>
                          <a:spcPts val="0"/>
                        </a:spcBef>
                        <a:spcAft>
                          <a:spcPts val="0"/>
                        </a:spcAft>
                        <a:buNone/>
                      </a:pPr>
                      <a:r>
                        <a:rPr lang="fr-CA" sz="1400" u="none" strike="noStrike" cap="none"/>
                        <a:t>Vie associative</a:t>
                      </a:r>
                      <a:endParaRPr sz="1400" b="0" i="0" u="none" strike="noStrike" cap="none">
                        <a:latin typeface="Trebuchet MS"/>
                        <a:ea typeface="Trebuchet MS"/>
                        <a:cs typeface="Trebuchet MS"/>
                        <a:sym typeface="Trebuchet MS"/>
                      </a:endParaRPr>
                    </a:p>
                  </a:txBody>
                  <a:tcPr marL="9100" marR="9100" marT="9100" marB="0" anchor="ctr"/>
                </a:tc>
                <a:tc>
                  <a:txBody>
                    <a:bodyPr/>
                    <a:lstStyle/>
                    <a:p>
                      <a:pPr marL="0" marR="0" lvl="0" indent="0" algn="l" rtl="0">
                        <a:spcBef>
                          <a:spcPts val="0"/>
                        </a:spcBef>
                        <a:spcAft>
                          <a:spcPts val="0"/>
                        </a:spcAft>
                        <a:buNone/>
                      </a:pPr>
                      <a:endParaRPr sz="1600" b="0" i="0" u="none" strike="noStrike" cap="none">
                        <a:solidFill>
                          <a:schemeClr val="dk1"/>
                        </a:solidFill>
                        <a:latin typeface="Arial"/>
                        <a:ea typeface="Arial"/>
                        <a:cs typeface="Arial"/>
                        <a:sym typeface="Arial"/>
                      </a:endParaRPr>
                    </a:p>
                  </a:txBody>
                  <a:tcPr marL="9100" marR="9100" marT="9100" marB="0" anchor="ctr"/>
                </a:tc>
                <a:tc>
                  <a:txBody>
                    <a:bodyPr/>
                    <a:lstStyle/>
                    <a:p>
                      <a:pPr marL="0" marR="0" lvl="0" indent="0" algn="l" rtl="0">
                        <a:spcBef>
                          <a:spcPts val="0"/>
                        </a:spcBef>
                        <a:spcAft>
                          <a:spcPts val="0"/>
                        </a:spcAft>
                        <a:buNone/>
                      </a:pPr>
                      <a:endParaRPr sz="1600" b="0" i="0" u="none" strike="noStrike" cap="none">
                        <a:latin typeface="Arial"/>
                        <a:ea typeface="Arial"/>
                        <a:cs typeface="Arial"/>
                        <a:sym typeface="Arial"/>
                      </a:endParaRPr>
                    </a:p>
                  </a:txBody>
                  <a:tcPr marL="9100" marR="9100" marT="9100" marB="0" anchor="ctr"/>
                </a:tc>
                <a:extLst>
                  <a:ext uri="{0D108BD9-81ED-4DB2-BD59-A6C34878D82A}">
                    <a16:rowId xmlns:a16="http://schemas.microsoft.com/office/drawing/2014/main" val="10009"/>
                  </a:ext>
                </a:extLst>
              </a:tr>
              <a:tr h="263100">
                <a:tc>
                  <a:txBody>
                    <a:bodyPr/>
                    <a:lstStyle/>
                    <a:p>
                      <a:pPr marL="0" marR="0" lvl="0" indent="0" algn="l" rtl="0">
                        <a:spcBef>
                          <a:spcPts val="0"/>
                        </a:spcBef>
                        <a:spcAft>
                          <a:spcPts val="0"/>
                        </a:spcAft>
                        <a:buNone/>
                      </a:pPr>
                      <a:endParaRPr sz="1400" b="0" i="0" u="none" strike="noStrike" cap="none">
                        <a:latin typeface="Trebuchet MS"/>
                        <a:ea typeface="Trebuchet MS"/>
                        <a:cs typeface="Trebuchet MS"/>
                        <a:sym typeface="Trebuchet MS"/>
                      </a:endParaRPr>
                    </a:p>
                  </a:txBody>
                  <a:tcPr marL="9100" marR="9100" marT="9100" marB="0" anchor="ctr"/>
                </a:tc>
                <a:tc>
                  <a:txBody>
                    <a:bodyPr/>
                    <a:lstStyle/>
                    <a:p>
                      <a:pPr marL="0" marR="0" lvl="0" indent="0" algn="l" rtl="0">
                        <a:spcBef>
                          <a:spcPts val="0"/>
                        </a:spcBef>
                        <a:spcAft>
                          <a:spcPts val="0"/>
                        </a:spcAft>
                        <a:buNone/>
                      </a:pPr>
                      <a:r>
                        <a:rPr lang="fr-CA" sz="1600" u="none" strike="noStrike" cap="none"/>
                        <a:t>Membership CDCHL </a:t>
                      </a:r>
                      <a:endParaRPr sz="1600" b="0" i="0" u="none" strike="noStrike" cap="none">
                        <a:solidFill>
                          <a:schemeClr val="dk1"/>
                        </a:solidFill>
                        <a:latin typeface="Arial"/>
                        <a:ea typeface="Arial"/>
                        <a:cs typeface="Arial"/>
                        <a:sym typeface="Arial"/>
                      </a:endParaRPr>
                    </a:p>
                  </a:txBody>
                  <a:tcPr marL="9100" marR="9100" marT="9100" marB="0" anchor="ctr"/>
                </a:tc>
                <a:tc>
                  <a:txBody>
                    <a:bodyPr/>
                    <a:lstStyle/>
                    <a:p>
                      <a:pPr marL="0" marR="0" lvl="0" indent="0" algn="l" rtl="0">
                        <a:spcBef>
                          <a:spcPts val="0"/>
                        </a:spcBef>
                        <a:spcAft>
                          <a:spcPts val="0"/>
                        </a:spcAft>
                        <a:buNone/>
                      </a:pPr>
                      <a:r>
                        <a:rPr lang="fr-CA" sz="1600" u="none" strike="noStrike" cap="none"/>
                        <a:t>      70,00 $ </a:t>
                      </a:r>
                      <a:endParaRPr sz="1600" b="0" i="0" u="none" strike="noStrike" cap="none">
                        <a:latin typeface="Arial"/>
                        <a:ea typeface="Arial"/>
                        <a:cs typeface="Arial"/>
                        <a:sym typeface="Arial"/>
                      </a:endParaRPr>
                    </a:p>
                  </a:txBody>
                  <a:tcPr marL="9100" marR="9100" marT="9100" marB="0" anchor="ctr"/>
                </a:tc>
                <a:extLst>
                  <a:ext uri="{0D108BD9-81ED-4DB2-BD59-A6C34878D82A}">
                    <a16:rowId xmlns:a16="http://schemas.microsoft.com/office/drawing/2014/main" val="10010"/>
                  </a:ext>
                </a:extLst>
              </a:tr>
              <a:tr h="155125">
                <a:tc>
                  <a:txBody>
                    <a:bodyPr/>
                    <a:lstStyle/>
                    <a:p>
                      <a:pPr marL="0" marR="0" lvl="0" indent="0" algn="l" rtl="0">
                        <a:spcBef>
                          <a:spcPts val="0"/>
                        </a:spcBef>
                        <a:spcAft>
                          <a:spcPts val="0"/>
                        </a:spcAft>
                        <a:buNone/>
                      </a:pPr>
                      <a:r>
                        <a:rPr lang="fr-CA" sz="1400" u="none" strike="noStrike" cap="none"/>
                        <a:t>Frais généraux</a:t>
                      </a:r>
                      <a:endParaRPr sz="1400" b="0" i="0" u="none" strike="noStrike" cap="none">
                        <a:latin typeface="Trebuchet MS"/>
                        <a:ea typeface="Trebuchet MS"/>
                        <a:cs typeface="Trebuchet MS"/>
                        <a:sym typeface="Trebuchet MS"/>
                      </a:endParaRPr>
                    </a:p>
                  </a:txBody>
                  <a:tcPr marL="9100" marR="9100" marT="9100" marB="0" anchor="ctr"/>
                </a:tc>
                <a:tc>
                  <a:txBody>
                    <a:bodyPr/>
                    <a:lstStyle/>
                    <a:p>
                      <a:pPr marL="0" marR="0" lvl="0" indent="0" algn="l" rtl="0">
                        <a:spcBef>
                          <a:spcPts val="0"/>
                        </a:spcBef>
                        <a:spcAft>
                          <a:spcPts val="0"/>
                        </a:spcAft>
                        <a:buNone/>
                      </a:pPr>
                      <a:endParaRPr sz="1600" b="0" i="0" u="none" strike="noStrike" cap="none">
                        <a:solidFill>
                          <a:schemeClr val="dk1"/>
                        </a:solidFill>
                        <a:latin typeface="Arial"/>
                        <a:ea typeface="Arial"/>
                        <a:cs typeface="Arial"/>
                        <a:sym typeface="Arial"/>
                      </a:endParaRPr>
                    </a:p>
                  </a:txBody>
                  <a:tcPr marL="9100" marR="9100" marT="9100" marB="0" anchor="ctr"/>
                </a:tc>
                <a:tc>
                  <a:txBody>
                    <a:bodyPr/>
                    <a:lstStyle/>
                    <a:p>
                      <a:pPr marL="0" marR="0" lvl="0" indent="0" algn="l" rtl="0">
                        <a:spcBef>
                          <a:spcPts val="0"/>
                        </a:spcBef>
                        <a:spcAft>
                          <a:spcPts val="0"/>
                        </a:spcAft>
                        <a:buNone/>
                      </a:pPr>
                      <a:endParaRPr sz="1600" b="0" i="0" u="none" strike="noStrike" cap="none">
                        <a:latin typeface="Arial"/>
                        <a:ea typeface="Arial"/>
                        <a:cs typeface="Arial"/>
                        <a:sym typeface="Arial"/>
                      </a:endParaRPr>
                    </a:p>
                  </a:txBody>
                  <a:tcPr marL="9100" marR="9100" marT="9100" marB="0" anchor="ctr"/>
                </a:tc>
                <a:extLst>
                  <a:ext uri="{0D108BD9-81ED-4DB2-BD59-A6C34878D82A}">
                    <a16:rowId xmlns:a16="http://schemas.microsoft.com/office/drawing/2014/main" val="10011"/>
                  </a:ext>
                </a:extLst>
              </a:tr>
              <a:tr h="263100">
                <a:tc>
                  <a:txBody>
                    <a:bodyPr/>
                    <a:lstStyle/>
                    <a:p>
                      <a:pPr marL="0" marR="0" lvl="0" indent="0" algn="l" rtl="0">
                        <a:spcBef>
                          <a:spcPts val="0"/>
                        </a:spcBef>
                        <a:spcAft>
                          <a:spcPts val="0"/>
                        </a:spcAft>
                        <a:buNone/>
                      </a:pPr>
                      <a:endParaRPr sz="1400" b="0" i="0" u="none" strike="noStrike" cap="none">
                        <a:latin typeface="Trebuchet MS"/>
                        <a:ea typeface="Trebuchet MS"/>
                        <a:cs typeface="Trebuchet MS"/>
                        <a:sym typeface="Trebuchet MS"/>
                      </a:endParaRPr>
                    </a:p>
                  </a:txBody>
                  <a:tcPr marL="9100" marR="9100" marT="9100" marB="0" anchor="ctr"/>
                </a:tc>
                <a:tc>
                  <a:txBody>
                    <a:bodyPr/>
                    <a:lstStyle/>
                    <a:p>
                      <a:pPr marL="0" marR="0" lvl="0" indent="0" algn="l" rtl="0">
                        <a:spcBef>
                          <a:spcPts val="0"/>
                        </a:spcBef>
                        <a:spcAft>
                          <a:spcPts val="0"/>
                        </a:spcAft>
                        <a:buNone/>
                      </a:pPr>
                      <a:r>
                        <a:rPr lang="fr-CA" sz="1600" u="none" strike="noStrike" cap="none"/>
                        <a:t>Registraire entreprise</a:t>
                      </a:r>
                      <a:endParaRPr sz="1600" b="0" i="0" u="none" strike="noStrike" cap="none">
                        <a:solidFill>
                          <a:schemeClr val="dk1"/>
                        </a:solidFill>
                        <a:latin typeface="Arial"/>
                        <a:ea typeface="Arial"/>
                        <a:cs typeface="Arial"/>
                        <a:sym typeface="Arial"/>
                      </a:endParaRPr>
                    </a:p>
                  </a:txBody>
                  <a:tcPr marL="9100" marR="9100" marT="9100" marB="0" anchor="ctr"/>
                </a:tc>
                <a:tc>
                  <a:txBody>
                    <a:bodyPr/>
                    <a:lstStyle/>
                    <a:p>
                      <a:pPr marL="0" marR="0" lvl="0" indent="0" algn="l" rtl="0">
                        <a:spcBef>
                          <a:spcPts val="0"/>
                        </a:spcBef>
                        <a:spcAft>
                          <a:spcPts val="0"/>
                        </a:spcAft>
                        <a:buNone/>
                      </a:pPr>
                      <a:r>
                        <a:rPr lang="fr-CA" sz="1600" u="none" strike="noStrike" cap="none"/>
                        <a:t>      36,00 $ </a:t>
                      </a:r>
                      <a:endParaRPr sz="1600" b="0" i="0" u="none" strike="noStrike" cap="none">
                        <a:latin typeface="Arial"/>
                        <a:ea typeface="Arial"/>
                        <a:cs typeface="Arial"/>
                        <a:sym typeface="Arial"/>
                      </a:endParaRPr>
                    </a:p>
                  </a:txBody>
                  <a:tcPr marL="9100" marR="9100" marT="9100" marB="0" anchor="ctr"/>
                </a:tc>
                <a:extLst>
                  <a:ext uri="{0D108BD9-81ED-4DB2-BD59-A6C34878D82A}">
                    <a16:rowId xmlns:a16="http://schemas.microsoft.com/office/drawing/2014/main" val="10012"/>
                  </a:ext>
                </a:extLst>
              </a:tr>
              <a:tr h="263100">
                <a:tc>
                  <a:txBody>
                    <a:bodyPr/>
                    <a:lstStyle/>
                    <a:p>
                      <a:pPr marL="0" marR="0" lvl="0" indent="0" algn="l" rtl="0">
                        <a:spcBef>
                          <a:spcPts val="0"/>
                        </a:spcBef>
                        <a:spcAft>
                          <a:spcPts val="0"/>
                        </a:spcAft>
                        <a:buNone/>
                      </a:pPr>
                      <a:endParaRPr sz="1400" b="0" i="0" u="none" strike="noStrike" cap="none">
                        <a:latin typeface="Trebuchet MS"/>
                        <a:ea typeface="Trebuchet MS"/>
                        <a:cs typeface="Trebuchet MS"/>
                        <a:sym typeface="Trebuchet MS"/>
                      </a:endParaRPr>
                    </a:p>
                  </a:txBody>
                  <a:tcPr marL="9100" marR="9100" marT="9100" marB="0" anchor="ctr"/>
                </a:tc>
                <a:tc>
                  <a:txBody>
                    <a:bodyPr/>
                    <a:lstStyle/>
                    <a:p>
                      <a:pPr marL="0" marR="0" lvl="0" indent="0" algn="l" rtl="0">
                        <a:spcBef>
                          <a:spcPts val="0"/>
                        </a:spcBef>
                        <a:spcAft>
                          <a:spcPts val="0"/>
                        </a:spcAft>
                        <a:buNone/>
                      </a:pPr>
                      <a:r>
                        <a:rPr lang="fr-CA" sz="1600" u="none" strike="noStrike" cap="none"/>
                        <a:t>Assurances</a:t>
                      </a:r>
                      <a:endParaRPr sz="1600" b="0" i="0" u="none" strike="noStrike" cap="none">
                        <a:solidFill>
                          <a:schemeClr val="dk1"/>
                        </a:solidFill>
                        <a:latin typeface="Arial"/>
                        <a:ea typeface="Arial"/>
                        <a:cs typeface="Arial"/>
                        <a:sym typeface="Arial"/>
                      </a:endParaRPr>
                    </a:p>
                  </a:txBody>
                  <a:tcPr marL="9100" marR="9100" marT="9100" marB="0" anchor="ctr"/>
                </a:tc>
                <a:tc>
                  <a:txBody>
                    <a:bodyPr/>
                    <a:lstStyle/>
                    <a:p>
                      <a:pPr marL="0" marR="0" lvl="0" indent="0" algn="l" rtl="0">
                        <a:spcBef>
                          <a:spcPts val="0"/>
                        </a:spcBef>
                        <a:spcAft>
                          <a:spcPts val="0"/>
                        </a:spcAft>
                        <a:buNone/>
                      </a:pPr>
                      <a:r>
                        <a:rPr lang="fr-CA" sz="1600" u="none" strike="noStrike" cap="none"/>
                        <a:t>    523,60 $ </a:t>
                      </a:r>
                      <a:endParaRPr sz="1600" b="0" i="0" u="none" strike="noStrike" cap="none">
                        <a:latin typeface="Arial"/>
                        <a:ea typeface="Arial"/>
                        <a:cs typeface="Arial"/>
                        <a:sym typeface="Arial"/>
                      </a:endParaRPr>
                    </a:p>
                  </a:txBody>
                  <a:tcPr marL="9100" marR="9100" marT="9100" marB="0" anchor="ctr"/>
                </a:tc>
                <a:extLst>
                  <a:ext uri="{0D108BD9-81ED-4DB2-BD59-A6C34878D82A}">
                    <a16:rowId xmlns:a16="http://schemas.microsoft.com/office/drawing/2014/main" val="10013"/>
                  </a:ext>
                </a:extLst>
              </a:tr>
              <a:tr h="263100">
                <a:tc>
                  <a:txBody>
                    <a:bodyPr/>
                    <a:lstStyle/>
                    <a:p>
                      <a:pPr marL="0" marR="0" lvl="0" indent="0" algn="l" rtl="0">
                        <a:spcBef>
                          <a:spcPts val="0"/>
                        </a:spcBef>
                        <a:spcAft>
                          <a:spcPts val="0"/>
                        </a:spcAft>
                        <a:buNone/>
                      </a:pPr>
                      <a:endParaRPr sz="1400" b="0" i="0" u="none" strike="noStrike" cap="none">
                        <a:latin typeface="Trebuchet MS"/>
                        <a:ea typeface="Trebuchet MS"/>
                        <a:cs typeface="Trebuchet MS"/>
                        <a:sym typeface="Trebuchet MS"/>
                      </a:endParaRPr>
                    </a:p>
                  </a:txBody>
                  <a:tcPr marL="9100" marR="9100" marT="9100" marB="0" anchor="ctr"/>
                </a:tc>
                <a:tc>
                  <a:txBody>
                    <a:bodyPr/>
                    <a:lstStyle/>
                    <a:p>
                      <a:pPr marL="0" marR="0" lvl="0" indent="0" algn="l" rtl="0">
                        <a:spcBef>
                          <a:spcPts val="0"/>
                        </a:spcBef>
                        <a:spcAft>
                          <a:spcPts val="0"/>
                        </a:spcAft>
                        <a:buNone/>
                      </a:pPr>
                      <a:r>
                        <a:rPr lang="fr-CA" sz="1600" u="none" strike="noStrike" cap="none"/>
                        <a:t>Frais bancaires</a:t>
                      </a:r>
                      <a:endParaRPr sz="1600" b="0" i="0" u="none" strike="noStrike" cap="none">
                        <a:solidFill>
                          <a:schemeClr val="dk1"/>
                        </a:solidFill>
                        <a:latin typeface="Arial"/>
                        <a:ea typeface="Arial"/>
                        <a:cs typeface="Arial"/>
                        <a:sym typeface="Arial"/>
                      </a:endParaRPr>
                    </a:p>
                  </a:txBody>
                  <a:tcPr marL="9100" marR="9100" marT="9100" marB="0" anchor="ctr"/>
                </a:tc>
                <a:tc>
                  <a:txBody>
                    <a:bodyPr/>
                    <a:lstStyle/>
                    <a:p>
                      <a:pPr marL="0" marR="0" lvl="0" indent="0" algn="l" rtl="0">
                        <a:spcBef>
                          <a:spcPts val="0"/>
                        </a:spcBef>
                        <a:spcAft>
                          <a:spcPts val="0"/>
                        </a:spcAft>
                        <a:buNone/>
                      </a:pPr>
                      <a:r>
                        <a:rPr lang="fr-CA" sz="1600" u="none" strike="noStrike" cap="none"/>
                        <a:t>      35,40 $ </a:t>
                      </a:r>
                      <a:endParaRPr sz="1600" b="0" i="0" u="none" strike="noStrike" cap="none">
                        <a:latin typeface="Arial"/>
                        <a:ea typeface="Arial"/>
                        <a:cs typeface="Arial"/>
                        <a:sym typeface="Arial"/>
                      </a:endParaRPr>
                    </a:p>
                  </a:txBody>
                  <a:tcPr marL="9100" marR="9100" marT="9100" marB="0" anchor="ctr"/>
                </a:tc>
                <a:extLst>
                  <a:ext uri="{0D108BD9-81ED-4DB2-BD59-A6C34878D82A}">
                    <a16:rowId xmlns:a16="http://schemas.microsoft.com/office/drawing/2014/main" val="10014"/>
                  </a:ext>
                </a:extLst>
              </a:tr>
              <a:tr h="263100">
                <a:tc>
                  <a:txBody>
                    <a:bodyPr/>
                    <a:lstStyle/>
                    <a:p>
                      <a:pPr marL="0" marR="0" lvl="0" indent="0" algn="l" rtl="0">
                        <a:spcBef>
                          <a:spcPts val="0"/>
                        </a:spcBef>
                        <a:spcAft>
                          <a:spcPts val="0"/>
                        </a:spcAft>
                        <a:buNone/>
                      </a:pPr>
                      <a:endParaRPr sz="1400" b="0" i="0" u="none" strike="noStrike" cap="none">
                        <a:latin typeface="Trebuchet MS"/>
                        <a:ea typeface="Trebuchet MS"/>
                        <a:cs typeface="Trebuchet MS"/>
                        <a:sym typeface="Trebuchet MS"/>
                      </a:endParaRPr>
                    </a:p>
                  </a:txBody>
                  <a:tcPr marL="9100" marR="9100" marT="9100" marB="0" anchor="ctr"/>
                </a:tc>
                <a:tc>
                  <a:txBody>
                    <a:bodyPr/>
                    <a:lstStyle/>
                    <a:p>
                      <a:pPr marL="0" marR="0" lvl="0" indent="0" algn="l" rtl="0">
                        <a:spcBef>
                          <a:spcPts val="0"/>
                        </a:spcBef>
                        <a:spcAft>
                          <a:spcPts val="0"/>
                        </a:spcAft>
                        <a:buNone/>
                      </a:pPr>
                      <a:r>
                        <a:rPr lang="fr-CA" sz="1600" u="none" strike="noStrike" cap="none"/>
                        <a:t>Fourniture de bureau/informatique</a:t>
                      </a:r>
                      <a:endParaRPr sz="1600" b="0" i="0" u="none" strike="noStrike" cap="none">
                        <a:solidFill>
                          <a:schemeClr val="dk1"/>
                        </a:solidFill>
                        <a:latin typeface="Arial"/>
                        <a:ea typeface="Arial"/>
                        <a:cs typeface="Arial"/>
                        <a:sym typeface="Arial"/>
                      </a:endParaRPr>
                    </a:p>
                  </a:txBody>
                  <a:tcPr marL="9100" marR="9100" marT="9100" marB="0" anchor="ctr">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fr-CA" sz="1600" u="none" strike="noStrike" cap="none"/>
                        <a:t>    463,32 $ </a:t>
                      </a:r>
                      <a:endParaRPr sz="1600" b="0" i="0" u="none" strike="noStrike" cap="none">
                        <a:latin typeface="Arial"/>
                        <a:ea typeface="Arial"/>
                        <a:cs typeface="Arial"/>
                        <a:sym typeface="Arial"/>
                      </a:endParaRPr>
                    </a:p>
                  </a:txBody>
                  <a:tcPr marL="9100" marR="9100" marT="9100" marB="0" anchor="ct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5"/>
                  </a:ext>
                </a:extLst>
              </a:tr>
              <a:tr h="263100">
                <a:tc>
                  <a:txBody>
                    <a:bodyPr/>
                    <a:lstStyle/>
                    <a:p>
                      <a:pPr marL="0" marR="0" lvl="0" indent="0" algn="l" rtl="0">
                        <a:spcBef>
                          <a:spcPts val="0"/>
                        </a:spcBef>
                        <a:spcAft>
                          <a:spcPts val="0"/>
                        </a:spcAft>
                        <a:buNone/>
                      </a:pPr>
                      <a:r>
                        <a:rPr lang="fr-CA" sz="1400" u="none" strike="noStrike" cap="none"/>
                        <a:t> </a:t>
                      </a:r>
                      <a:endParaRPr sz="1400" b="0" i="0" u="none" strike="noStrike" cap="none">
                        <a:latin typeface="Trebuchet MS"/>
                        <a:ea typeface="Trebuchet MS"/>
                        <a:cs typeface="Trebuchet MS"/>
                        <a:sym typeface="Trebuchet MS"/>
                      </a:endParaRPr>
                    </a:p>
                  </a:txBody>
                  <a:tcPr marL="9100" marR="9100" marT="9100" marB="0" anchor="ctr"/>
                </a:tc>
                <a:tc>
                  <a:txBody>
                    <a:bodyPr/>
                    <a:lstStyle/>
                    <a:p>
                      <a:pPr marL="0" marR="0" lvl="0" indent="0" algn="l" rtl="0">
                        <a:spcBef>
                          <a:spcPts val="0"/>
                        </a:spcBef>
                        <a:spcAft>
                          <a:spcPts val="0"/>
                        </a:spcAft>
                        <a:buNone/>
                      </a:pPr>
                      <a:r>
                        <a:rPr lang="fr-CA" sz="1600" b="1" u="none" strike="noStrike" cap="none"/>
                        <a:t>TOTAL DÉPENSES</a:t>
                      </a:r>
                      <a:endParaRPr sz="1600" b="1" i="0" u="none" strike="noStrike" cap="none">
                        <a:solidFill>
                          <a:schemeClr val="dk1"/>
                        </a:solidFill>
                        <a:latin typeface="Arial"/>
                        <a:ea typeface="Arial"/>
                        <a:cs typeface="Arial"/>
                        <a:sym typeface="Arial"/>
                      </a:endParaRPr>
                    </a:p>
                  </a:txBody>
                  <a:tcPr marL="9100" marR="9100" marT="9100" marB="0" anchor="ctr">
                    <a:lnT w="12700" cap="flat" cmpd="sng">
                      <a:solidFill>
                        <a:schemeClr val="dk1"/>
                      </a:solidFill>
                      <a:prstDash val="solid"/>
                      <a:round/>
                      <a:headEnd type="none" w="sm" len="sm"/>
                      <a:tailEnd type="none" w="sm" len="sm"/>
                    </a:lnT>
                    <a:solidFill>
                      <a:srgbClr val="93A3DE"/>
                    </a:solidFill>
                  </a:tcPr>
                </a:tc>
                <a:tc>
                  <a:txBody>
                    <a:bodyPr/>
                    <a:lstStyle/>
                    <a:p>
                      <a:pPr marL="0" marR="0" lvl="0" indent="0" algn="l" rtl="0">
                        <a:spcBef>
                          <a:spcPts val="0"/>
                        </a:spcBef>
                        <a:spcAft>
                          <a:spcPts val="0"/>
                        </a:spcAft>
                        <a:buNone/>
                      </a:pPr>
                      <a:r>
                        <a:rPr lang="fr-CA" sz="1600" b="1" u="none" strike="noStrike" cap="none"/>
                        <a:t> 1 447,07 $ </a:t>
                      </a:r>
                      <a:endParaRPr sz="1600" b="1" i="0" u="none" strike="noStrike" cap="none">
                        <a:latin typeface="Arial"/>
                        <a:ea typeface="Arial"/>
                        <a:cs typeface="Arial"/>
                        <a:sym typeface="Arial"/>
                      </a:endParaRPr>
                    </a:p>
                  </a:txBody>
                  <a:tcPr marL="9100" marR="9100" marT="9100" marB="0" anchor="ctr">
                    <a:lnT w="12700" cap="flat" cmpd="sng">
                      <a:solidFill>
                        <a:schemeClr val="dk1"/>
                      </a:solidFill>
                      <a:prstDash val="solid"/>
                      <a:round/>
                      <a:headEnd type="none" w="sm" len="sm"/>
                      <a:tailEnd type="none" w="sm" len="sm"/>
                    </a:lnT>
                    <a:solidFill>
                      <a:srgbClr val="93A3DE"/>
                    </a:solidFill>
                  </a:tcPr>
                </a:tc>
                <a:extLst>
                  <a:ext uri="{0D108BD9-81ED-4DB2-BD59-A6C34878D82A}">
                    <a16:rowId xmlns:a16="http://schemas.microsoft.com/office/drawing/2014/main" val="10016"/>
                  </a:ext>
                </a:extLst>
              </a:tr>
              <a:tr h="263100">
                <a:tc>
                  <a:txBody>
                    <a:bodyPr/>
                    <a:lstStyle/>
                    <a:p>
                      <a:pPr marL="0" marR="0" lvl="0" indent="0" algn="l" rtl="0">
                        <a:spcBef>
                          <a:spcPts val="0"/>
                        </a:spcBef>
                        <a:spcAft>
                          <a:spcPts val="0"/>
                        </a:spcAft>
                        <a:buNone/>
                      </a:pPr>
                      <a:endParaRPr sz="1400"/>
                    </a:p>
                  </a:txBody>
                  <a:tcPr marL="9100" marR="9100" marT="9100" marB="0" anchor="ctr"/>
                </a:tc>
                <a:tc>
                  <a:txBody>
                    <a:bodyPr/>
                    <a:lstStyle/>
                    <a:p>
                      <a:pPr marL="0" marR="0" lvl="0" indent="0" algn="l" rtl="0">
                        <a:spcBef>
                          <a:spcPts val="0"/>
                        </a:spcBef>
                        <a:spcAft>
                          <a:spcPts val="0"/>
                        </a:spcAft>
                        <a:buNone/>
                      </a:pPr>
                      <a:r>
                        <a:rPr lang="fr-CA" sz="1600" u="none" strike="noStrike"/>
                        <a:t> Surplus (déficit) 2021-2022</a:t>
                      </a:r>
                      <a:endParaRPr sz="1600" b="0" i="0" u="none" strike="noStrike">
                        <a:latin typeface="Trebuchet MS"/>
                        <a:ea typeface="Trebuchet MS"/>
                        <a:cs typeface="Trebuchet MS"/>
                        <a:sym typeface="Trebuchet MS"/>
                      </a:endParaRPr>
                    </a:p>
                  </a:txBody>
                  <a:tcPr marL="9100" marR="9100" marT="9100" marB="0" anchor="ctr"/>
                </a:tc>
                <a:tc>
                  <a:txBody>
                    <a:bodyPr/>
                    <a:lstStyle/>
                    <a:p>
                      <a:pPr marL="0" marR="0" lvl="0" indent="0" algn="l" rtl="0">
                        <a:spcBef>
                          <a:spcPts val="0"/>
                        </a:spcBef>
                        <a:spcAft>
                          <a:spcPts val="0"/>
                        </a:spcAft>
                        <a:buNone/>
                      </a:pPr>
                      <a:r>
                        <a:rPr lang="fr-CA" sz="1600" u="none" strike="noStrike"/>
                        <a:t>    558,00 $ </a:t>
                      </a:r>
                      <a:endParaRPr sz="1600" b="0" i="0" u="none" strike="noStrike">
                        <a:latin typeface="Arial"/>
                        <a:ea typeface="Arial"/>
                        <a:cs typeface="Arial"/>
                        <a:sym typeface="Arial"/>
                      </a:endParaRPr>
                    </a:p>
                  </a:txBody>
                  <a:tcPr marL="9100" marR="9100" marT="9100" marB="0" anchor="ctr"/>
                </a:tc>
                <a:extLst>
                  <a:ext uri="{0D108BD9-81ED-4DB2-BD59-A6C34878D82A}">
                    <a16:rowId xmlns:a16="http://schemas.microsoft.com/office/drawing/2014/main" val="10017"/>
                  </a:ext>
                </a:extLst>
              </a:tr>
              <a:tr h="263100">
                <a:tc>
                  <a:txBody>
                    <a:bodyPr/>
                    <a:lstStyle/>
                    <a:p>
                      <a:pPr marL="0" marR="0" lvl="0" indent="0" algn="l" rtl="0">
                        <a:spcBef>
                          <a:spcPts val="0"/>
                        </a:spcBef>
                        <a:spcAft>
                          <a:spcPts val="0"/>
                        </a:spcAft>
                        <a:buNone/>
                      </a:pPr>
                      <a:endParaRPr sz="1900"/>
                    </a:p>
                  </a:txBody>
                  <a:tcPr marL="9100" marR="9100" marT="9100" marB="0" anchor="ctr"/>
                </a:tc>
                <a:tc>
                  <a:txBody>
                    <a:bodyPr/>
                    <a:lstStyle/>
                    <a:p>
                      <a:pPr marL="0" marR="0" lvl="0" indent="0" algn="l" rtl="0">
                        <a:spcBef>
                          <a:spcPts val="0"/>
                        </a:spcBef>
                        <a:spcAft>
                          <a:spcPts val="0"/>
                        </a:spcAft>
                        <a:buNone/>
                      </a:pPr>
                      <a:r>
                        <a:rPr lang="fr-CA" sz="1600" u="none" strike="noStrike"/>
                        <a:t> Surplus (déficit) cumulé </a:t>
                      </a:r>
                      <a:endParaRPr sz="1600" b="0" i="0" u="none" strike="noStrike">
                        <a:latin typeface="Trebuchet MS"/>
                        <a:ea typeface="Trebuchet MS"/>
                        <a:cs typeface="Trebuchet MS"/>
                        <a:sym typeface="Trebuchet MS"/>
                      </a:endParaRPr>
                    </a:p>
                  </a:txBody>
                  <a:tcPr marL="9100" marR="9100" marT="9100" marB="0" anchor="ctr"/>
                </a:tc>
                <a:tc>
                  <a:txBody>
                    <a:bodyPr/>
                    <a:lstStyle/>
                    <a:p>
                      <a:pPr marL="0" marR="0" lvl="0" indent="0" algn="l" rtl="0">
                        <a:spcBef>
                          <a:spcPts val="0"/>
                        </a:spcBef>
                        <a:spcAft>
                          <a:spcPts val="0"/>
                        </a:spcAft>
                        <a:buNone/>
                      </a:pPr>
                      <a:r>
                        <a:rPr lang="fr-CA" sz="1600" u="none" strike="noStrike"/>
                        <a:t> 6 771,33 $ </a:t>
                      </a:r>
                      <a:endParaRPr sz="1600" b="0" i="0" u="none" strike="noStrike">
                        <a:latin typeface="Arial"/>
                        <a:ea typeface="Arial"/>
                        <a:cs typeface="Arial"/>
                        <a:sym typeface="Arial"/>
                      </a:endParaRPr>
                    </a:p>
                  </a:txBody>
                  <a:tcPr marL="9100" marR="9100" marT="9100" marB="0" anchor="ctr"/>
                </a:tc>
                <a:extLst>
                  <a:ext uri="{0D108BD9-81ED-4DB2-BD59-A6C34878D82A}">
                    <a16:rowId xmlns:a16="http://schemas.microsoft.com/office/drawing/2014/main" val="10018"/>
                  </a:ext>
                </a:extLst>
              </a:tr>
              <a:tr h="263100">
                <a:tc>
                  <a:txBody>
                    <a:bodyPr/>
                    <a:lstStyle/>
                    <a:p>
                      <a:pPr marL="0" marR="0" lvl="0" indent="0" algn="l" rtl="0">
                        <a:spcBef>
                          <a:spcPts val="0"/>
                        </a:spcBef>
                        <a:spcAft>
                          <a:spcPts val="0"/>
                        </a:spcAft>
                        <a:buNone/>
                      </a:pPr>
                      <a:r>
                        <a:rPr lang="fr-CA" sz="1400" u="none" strike="noStrike"/>
                        <a:t> </a:t>
                      </a:r>
                      <a:endParaRPr sz="1400" b="1" i="0" u="none" strike="noStrike">
                        <a:latin typeface="Trebuchet MS"/>
                        <a:ea typeface="Trebuchet MS"/>
                        <a:cs typeface="Trebuchet MS"/>
                        <a:sym typeface="Trebuchet MS"/>
                      </a:endParaRPr>
                    </a:p>
                  </a:txBody>
                  <a:tcPr marL="9100" marR="9100" marT="9100" marB="0" anchor="ctr"/>
                </a:tc>
                <a:tc>
                  <a:txBody>
                    <a:bodyPr/>
                    <a:lstStyle/>
                    <a:p>
                      <a:pPr marL="0" marR="0" lvl="0" indent="0" algn="l" rtl="0">
                        <a:lnSpc>
                          <a:spcPct val="100000"/>
                        </a:lnSpc>
                        <a:spcBef>
                          <a:spcPts val="0"/>
                        </a:spcBef>
                        <a:spcAft>
                          <a:spcPts val="0"/>
                        </a:spcAft>
                        <a:buClr>
                          <a:schemeClr val="dk1"/>
                        </a:buClr>
                        <a:buSzPts val="1600"/>
                        <a:buFont typeface="Trebuchet MS"/>
                        <a:buNone/>
                      </a:pPr>
                      <a:r>
                        <a:rPr lang="fr-CA" sz="1600" u="none" strike="noStrike"/>
                        <a:t>Surplus (déficit) 31 mars 2022 </a:t>
                      </a:r>
                      <a:endParaRPr sz="1600" b="1" i="0" u="none" strike="noStrike">
                        <a:solidFill>
                          <a:schemeClr val="dk1"/>
                        </a:solidFill>
                        <a:latin typeface="Trebuchet MS"/>
                        <a:ea typeface="Trebuchet MS"/>
                        <a:cs typeface="Trebuchet MS"/>
                        <a:sym typeface="Trebuchet MS"/>
                      </a:endParaRPr>
                    </a:p>
                  </a:txBody>
                  <a:tcPr marL="9100" marR="9100" marT="9100" marB="0" anchor="ctr">
                    <a:solidFill>
                      <a:srgbClr val="93A3DE"/>
                    </a:solidFill>
                  </a:tcPr>
                </a:tc>
                <a:tc>
                  <a:txBody>
                    <a:bodyPr/>
                    <a:lstStyle/>
                    <a:p>
                      <a:pPr marL="0" marR="0" lvl="0" indent="0" algn="l" rtl="0">
                        <a:spcBef>
                          <a:spcPts val="0"/>
                        </a:spcBef>
                        <a:spcAft>
                          <a:spcPts val="0"/>
                        </a:spcAft>
                        <a:buNone/>
                      </a:pPr>
                      <a:r>
                        <a:rPr lang="fr-CA" sz="1600" u="none" strike="noStrike"/>
                        <a:t> 7 329,33 $ </a:t>
                      </a:r>
                      <a:endParaRPr sz="1600" b="1" i="0" u="none" strike="noStrike">
                        <a:latin typeface="Arial"/>
                        <a:ea typeface="Arial"/>
                        <a:cs typeface="Arial"/>
                        <a:sym typeface="Arial"/>
                      </a:endParaRPr>
                    </a:p>
                  </a:txBody>
                  <a:tcPr marL="9100" marR="9100" marT="9100" marB="0" anchor="ctr">
                    <a:solidFill>
                      <a:srgbClr val="93A3DE"/>
                    </a:solidFill>
                  </a:tcPr>
                </a:tc>
                <a:extLst>
                  <a:ext uri="{0D108BD9-81ED-4DB2-BD59-A6C34878D82A}">
                    <a16:rowId xmlns:a16="http://schemas.microsoft.com/office/drawing/2014/main" val="10019"/>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4"/>
          <p:cNvSpPr txBox="1">
            <a:spLocks noGrp="1"/>
          </p:cNvSpPr>
          <p:nvPr>
            <p:ph type="sldNum" idx="12"/>
          </p:nvPr>
        </p:nvSpPr>
        <p:spPr>
          <a:xfrm>
            <a:off x="7325072" y="239875"/>
            <a:ext cx="1950720" cy="397581"/>
          </a:xfrm>
          <a:prstGeom prst="rect">
            <a:avLst/>
          </a:prstGeom>
          <a:noFill/>
          <a:ln>
            <a:noFill/>
          </a:ln>
        </p:spPr>
        <p:txBody>
          <a:bodyPr spcFirstLastPara="1" wrap="square" lIns="98375" tIns="49175" rIns="98375" bIns="49175" anchor="ctr" anchorCtr="0">
            <a:noAutofit/>
          </a:bodyPr>
          <a:lstStyle/>
          <a:p>
            <a:pPr marL="0" lvl="0" indent="0" algn="r" rtl="0">
              <a:spcBef>
                <a:spcPts val="0"/>
              </a:spcBef>
              <a:spcAft>
                <a:spcPts val="0"/>
              </a:spcAft>
              <a:buNone/>
            </a:pPr>
            <a:fld id="{00000000-1234-1234-1234-123412341234}" type="slidenum">
              <a:rPr lang="fr-CA"/>
              <a:t>14</a:t>
            </a:fld>
            <a:endParaRPr/>
          </a:p>
        </p:txBody>
      </p:sp>
      <p:graphicFrame>
        <p:nvGraphicFramePr>
          <p:cNvPr id="203" name="Google Shape;203;p14"/>
          <p:cNvGraphicFramePr/>
          <p:nvPr/>
        </p:nvGraphicFramePr>
        <p:xfrm>
          <a:off x="664332" y="1069504"/>
          <a:ext cx="3000000" cy="3000000"/>
        </p:xfrm>
        <a:graphic>
          <a:graphicData uri="http://schemas.openxmlformats.org/drawingml/2006/table">
            <a:tbl>
              <a:tblPr>
                <a:noFill/>
                <a:tableStyleId>{9EE9A8A0-D4F9-44EC-A229-02E500B5B07F}</a:tableStyleId>
              </a:tblPr>
              <a:tblGrid>
                <a:gridCol w="3168350">
                  <a:extLst>
                    <a:ext uri="{9D8B030D-6E8A-4147-A177-3AD203B41FA5}">
                      <a16:colId xmlns:a16="http://schemas.microsoft.com/office/drawing/2014/main" val="20000"/>
                    </a:ext>
                  </a:extLst>
                </a:gridCol>
                <a:gridCol w="2376275">
                  <a:extLst>
                    <a:ext uri="{9D8B030D-6E8A-4147-A177-3AD203B41FA5}">
                      <a16:colId xmlns:a16="http://schemas.microsoft.com/office/drawing/2014/main" val="20001"/>
                    </a:ext>
                  </a:extLst>
                </a:gridCol>
                <a:gridCol w="2880325">
                  <a:extLst>
                    <a:ext uri="{9D8B030D-6E8A-4147-A177-3AD203B41FA5}">
                      <a16:colId xmlns:a16="http://schemas.microsoft.com/office/drawing/2014/main" val="20002"/>
                    </a:ext>
                  </a:extLst>
                </a:gridCol>
              </a:tblGrid>
              <a:tr h="90375">
                <a:tc>
                  <a:txBody>
                    <a:bodyPr/>
                    <a:lstStyle/>
                    <a:p>
                      <a:pPr marL="0" marR="0" lvl="0" indent="0" algn="l" rtl="0">
                        <a:spcBef>
                          <a:spcPts val="0"/>
                        </a:spcBef>
                        <a:spcAft>
                          <a:spcPts val="0"/>
                        </a:spcAft>
                        <a:buNone/>
                      </a:pPr>
                      <a:endParaRPr sz="2000" b="1" i="0" u="none" strike="noStrike">
                        <a:latin typeface="Trebuchet MS"/>
                        <a:ea typeface="Trebuchet MS"/>
                        <a:cs typeface="Trebuchet MS"/>
                        <a:sym typeface="Trebuchet MS"/>
                      </a:endParaRPr>
                    </a:p>
                  </a:txBody>
                  <a:tcPr marL="9525" marR="9525" marT="9525" marB="0" anchor="b"/>
                </a:tc>
                <a:tc>
                  <a:txBody>
                    <a:bodyPr/>
                    <a:lstStyle/>
                    <a:p>
                      <a:pPr marL="0" marR="0" lvl="0" indent="0" algn="l" rtl="0">
                        <a:spcBef>
                          <a:spcPts val="0"/>
                        </a:spcBef>
                        <a:spcAft>
                          <a:spcPts val="0"/>
                        </a:spcAft>
                        <a:buNone/>
                      </a:pPr>
                      <a:endParaRPr sz="1800" b="0" i="0" u="none" strike="noStrike">
                        <a:latin typeface="Trebuchet MS"/>
                        <a:ea typeface="Trebuchet MS"/>
                        <a:cs typeface="Trebuchet MS"/>
                        <a:sym typeface="Trebuchet MS"/>
                      </a:endParaRPr>
                    </a:p>
                  </a:txBody>
                  <a:tcPr marL="9525" marR="9525" marT="9525" marB="0" anchor="b"/>
                </a:tc>
                <a:tc>
                  <a:txBody>
                    <a:bodyPr/>
                    <a:lstStyle/>
                    <a:p>
                      <a:pPr marL="0" marR="0" lvl="0" indent="0" algn="l" rtl="0">
                        <a:spcBef>
                          <a:spcPts val="0"/>
                        </a:spcBef>
                        <a:spcAft>
                          <a:spcPts val="0"/>
                        </a:spcAft>
                        <a:buNone/>
                      </a:pPr>
                      <a:endParaRPr sz="1800" b="0" i="0" u="none" strike="noStrike">
                        <a:latin typeface="Trebuchet MS"/>
                        <a:ea typeface="Trebuchet MS"/>
                        <a:cs typeface="Trebuchet MS"/>
                        <a:sym typeface="Trebuchet MS"/>
                      </a:endParaRPr>
                    </a:p>
                  </a:txBody>
                  <a:tcPr marL="9525" marR="9525" marT="9525" marB="0" anchor="b"/>
                </a:tc>
                <a:extLst>
                  <a:ext uri="{0D108BD9-81ED-4DB2-BD59-A6C34878D82A}">
                    <a16:rowId xmlns:a16="http://schemas.microsoft.com/office/drawing/2014/main" val="10000"/>
                  </a:ext>
                </a:extLst>
              </a:tr>
              <a:tr h="447375">
                <a:tc>
                  <a:txBody>
                    <a:bodyPr/>
                    <a:lstStyle/>
                    <a:p>
                      <a:pPr marL="0" marR="0" lvl="0" indent="0" algn="l" rtl="0">
                        <a:spcBef>
                          <a:spcPts val="0"/>
                        </a:spcBef>
                        <a:spcAft>
                          <a:spcPts val="0"/>
                        </a:spcAft>
                        <a:buNone/>
                      </a:pPr>
                      <a:r>
                        <a:rPr lang="fr-CA" sz="1800" u="none" strike="noStrike">
                          <a:latin typeface="Trebuchet MS"/>
                          <a:ea typeface="Trebuchet MS"/>
                          <a:cs typeface="Trebuchet MS"/>
                          <a:sym typeface="Trebuchet MS"/>
                        </a:rPr>
                        <a:t>ACTIF </a:t>
                      </a:r>
                      <a:endParaRPr sz="1800" b="1" i="0" u="none" strike="noStrike">
                        <a:solidFill>
                          <a:srgbClr val="000000"/>
                        </a:solidFill>
                        <a:latin typeface="Trebuchet MS"/>
                        <a:ea typeface="Trebuchet MS"/>
                        <a:cs typeface="Trebuchet MS"/>
                        <a:sym typeface="Trebuchet MS"/>
                      </a:endParaRPr>
                    </a:p>
                  </a:txBody>
                  <a:tcPr marL="9525" marR="9525" marT="9525" marB="0" anchor="ctr">
                    <a:solidFill>
                      <a:srgbClr val="B7C1E8"/>
                    </a:solidFill>
                  </a:tcPr>
                </a:tc>
                <a:tc>
                  <a:txBody>
                    <a:bodyPr/>
                    <a:lstStyle/>
                    <a:p>
                      <a:pPr marL="0" marR="0" lvl="0" indent="0" algn="l" rtl="0">
                        <a:spcBef>
                          <a:spcPts val="0"/>
                        </a:spcBef>
                        <a:spcAft>
                          <a:spcPts val="0"/>
                        </a:spcAft>
                        <a:buNone/>
                      </a:pPr>
                      <a:endParaRPr sz="1800" b="0" i="0" u="none" strike="noStrike">
                        <a:latin typeface="Trebuchet MS"/>
                        <a:ea typeface="Trebuchet MS"/>
                        <a:cs typeface="Trebuchet MS"/>
                        <a:sym typeface="Trebuchet MS"/>
                      </a:endParaRPr>
                    </a:p>
                  </a:txBody>
                  <a:tcPr marL="9525" marR="9525" marT="9525" marB="0" anchor="b"/>
                </a:tc>
                <a:tc>
                  <a:txBody>
                    <a:bodyPr/>
                    <a:lstStyle/>
                    <a:p>
                      <a:pPr marL="0" marR="0" lvl="0" indent="0" algn="l" rtl="0">
                        <a:spcBef>
                          <a:spcPts val="0"/>
                        </a:spcBef>
                        <a:spcAft>
                          <a:spcPts val="0"/>
                        </a:spcAft>
                        <a:buNone/>
                      </a:pPr>
                      <a:endParaRPr sz="1800" b="0" i="0" u="none" strike="noStrike">
                        <a:latin typeface="Trebuchet MS"/>
                        <a:ea typeface="Trebuchet MS"/>
                        <a:cs typeface="Trebuchet MS"/>
                        <a:sym typeface="Trebuchet MS"/>
                      </a:endParaRPr>
                    </a:p>
                  </a:txBody>
                  <a:tcPr marL="9525" marR="9525" marT="9525" marB="0" anchor="b"/>
                </a:tc>
                <a:extLst>
                  <a:ext uri="{0D108BD9-81ED-4DB2-BD59-A6C34878D82A}">
                    <a16:rowId xmlns:a16="http://schemas.microsoft.com/office/drawing/2014/main" val="10001"/>
                  </a:ext>
                </a:extLst>
              </a:tr>
              <a:tr h="447375">
                <a:tc>
                  <a:txBody>
                    <a:bodyPr/>
                    <a:lstStyle/>
                    <a:p>
                      <a:pPr marL="0" marR="0" lvl="0" indent="0" algn="l" rtl="0">
                        <a:spcBef>
                          <a:spcPts val="0"/>
                        </a:spcBef>
                        <a:spcAft>
                          <a:spcPts val="0"/>
                        </a:spcAft>
                        <a:buNone/>
                      </a:pPr>
                      <a:r>
                        <a:rPr lang="fr-CA" sz="1800" b="1" u="none" strike="noStrike">
                          <a:latin typeface="Trebuchet MS"/>
                          <a:ea typeface="Trebuchet MS"/>
                          <a:cs typeface="Trebuchet MS"/>
                          <a:sym typeface="Trebuchet MS"/>
                        </a:rPr>
                        <a:t>Actif à court terme</a:t>
                      </a:r>
                      <a:endParaRPr sz="1800" b="1" i="0" u="none" strike="noStrike">
                        <a:solidFill>
                          <a:srgbClr val="000000"/>
                        </a:solidFill>
                        <a:latin typeface="Trebuchet MS"/>
                        <a:ea typeface="Trebuchet MS"/>
                        <a:cs typeface="Trebuchet MS"/>
                        <a:sym typeface="Trebuchet MS"/>
                      </a:endParaRPr>
                    </a:p>
                  </a:txBody>
                  <a:tcPr marL="9525" marR="9525" marT="9525" marB="0" anchor="ctr"/>
                </a:tc>
                <a:tc>
                  <a:txBody>
                    <a:bodyPr/>
                    <a:lstStyle/>
                    <a:p>
                      <a:pPr marL="0" marR="0" lvl="0" indent="0" algn="r" rtl="0">
                        <a:spcBef>
                          <a:spcPts val="0"/>
                        </a:spcBef>
                        <a:spcAft>
                          <a:spcPts val="0"/>
                        </a:spcAft>
                        <a:buNone/>
                      </a:pPr>
                      <a:r>
                        <a:rPr lang="fr-CA" sz="1800" b="1" u="none" strike="noStrike">
                          <a:latin typeface="Trebuchet MS"/>
                          <a:ea typeface="Trebuchet MS"/>
                          <a:cs typeface="Trebuchet MS"/>
                          <a:sym typeface="Trebuchet MS"/>
                        </a:rPr>
                        <a:t> 2021-2022 </a:t>
                      </a:r>
                      <a:endParaRPr sz="1800" b="1" i="0" u="none" strike="noStrike">
                        <a:solidFill>
                          <a:srgbClr val="000000"/>
                        </a:solidFill>
                        <a:latin typeface="Trebuchet MS"/>
                        <a:ea typeface="Trebuchet MS"/>
                        <a:cs typeface="Trebuchet MS"/>
                        <a:sym typeface="Trebuchet MS"/>
                      </a:endParaRPr>
                    </a:p>
                  </a:txBody>
                  <a:tcPr marL="9525" marR="9525" marT="9525" marB="0" anchor="ctr"/>
                </a:tc>
                <a:tc>
                  <a:txBody>
                    <a:bodyPr/>
                    <a:lstStyle/>
                    <a:p>
                      <a:pPr marL="0" marR="0" lvl="0" indent="0" algn="r" rtl="0">
                        <a:spcBef>
                          <a:spcPts val="0"/>
                        </a:spcBef>
                        <a:spcAft>
                          <a:spcPts val="0"/>
                        </a:spcAft>
                        <a:buNone/>
                      </a:pPr>
                      <a:r>
                        <a:rPr lang="fr-CA" sz="1800" b="1" u="none" strike="noStrike">
                          <a:latin typeface="Trebuchet MS"/>
                          <a:ea typeface="Trebuchet MS"/>
                          <a:cs typeface="Trebuchet MS"/>
                          <a:sym typeface="Trebuchet MS"/>
                        </a:rPr>
                        <a:t> 2020-2021 </a:t>
                      </a:r>
                      <a:endParaRPr sz="1800" b="1" i="0" u="none" strike="noStrike">
                        <a:solidFill>
                          <a:srgbClr val="000000"/>
                        </a:solidFill>
                        <a:latin typeface="Trebuchet MS"/>
                        <a:ea typeface="Trebuchet MS"/>
                        <a:cs typeface="Trebuchet MS"/>
                        <a:sym typeface="Trebuchet MS"/>
                      </a:endParaRPr>
                    </a:p>
                  </a:txBody>
                  <a:tcPr marL="9525" marR="9525" marT="9525" marB="0" anchor="ctr"/>
                </a:tc>
                <a:extLst>
                  <a:ext uri="{0D108BD9-81ED-4DB2-BD59-A6C34878D82A}">
                    <a16:rowId xmlns:a16="http://schemas.microsoft.com/office/drawing/2014/main" val="10002"/>
                  </a:ext>
                </a:extLst>
              </a:tr>
              <a:tr h="447375">
                <a:tc>
                  <a:txBody>
                    <a:bodyPr/>
                    <a:lstStyle/>
                    <a:p>
                      <a:pPr marL="0" marR="0" lvl="0" indent="0" algn="l" rtl="0">
                        <a:spcBef>
                          <a:spcPts val="0"/>
                        </a:spcBef>
                        <a:spcAft>
                          <a:spcPts val="0"/>
                        </a:spcAft>
                        <a:buNone/>
                      </a:pPr>
                      <a:r>
                        <a:rPr lang="fr-CA" sz="1800" u="none" strike="noStrike">
                          <a:latin typeface="Trebuchet MS"/>
                          <a:ea typeface="Trebuchet MS"/>
                          <a:cs typeface="Trebuchet MS"/>
                          <a:sym typeface="Trebuchet MS"/>
                        </a:rPr>
                        <a:t>Encaisse</a:t>
                      </a:r>
                      <a:endParaRPr sz="1800" b="1" i="0" u="none" strike="noStrike">
                        <a:solidFill>
                          <a:srgbClr val="000000"/>
                        </a:solidFill>
                        <a:latin typeface="Trebuchet MS"/>
                        <a:ea typeface="Trebuchet MS"/>
                        <a:cs typeface="Trebuchet MS"/>
                        <a:sym typeface="Trebuchet MS"/>
                      </a:endParaRPr>
                    </a:p>
                  </a:txBody>
                  <a:tcPr marL="9525" marR="9525" marT="9525" marB="0" anchor="ctr"/>
                </a:tc>
                <a:tc>
                  <a:txBody>
                    <a:bodyPr/>
                    <a:lstStyle/>
                    <a:p>
                      <a:pPr marL="0" marR="0" lvl="0" indent="0" algn="r" rtl="0">
                        <a:spcBef>
                          <a:spcPts val="0"/>
                        </a:spcBef>
                        <a:spcAft>
                          <a:spcPts val="0"/>
                        </a:spcAft>
                        <a:buNone/>
                      </a:pPr>
                      <a:r>
                        <a:rPr lang="fr-CA" sz="1800" u="none" strike="noStrike">
                          <a:latin typeface="Trebuchet MS"/>
                          <a:ea typeface="Trebuchet MS"/>
                          <a:cs typeface="Trebuchet MS"/>
                          <a:sym typeface="Trebuchet MS"/>
                        </a:rPr>
                        <a:t>     7 648,08 $ </a:t>
                      </a:r>
                      <a:endParaRPr sz="1800" b="0" i="0" u="none" strike="noStrike">
                        <a:latin typeface="Trebuchet MS"/>
                        <a:ea typeface="Trebuchet MS"/>
                        <a:cs typeface="Trebuchet MS"/>
                        <a:sym typeface="Trebuchet MS"/>
                      </a:endParaRPr>
                    </a:p>
                  </a:txBody>
                  <a:tcPr marL="9525" marR="9525" marT="9525" marB="0" anchor="ctr"/>
                </a:tc>
                <a:tc>
                  <a:txBody>
                    <a:bodyPr/>
                    <a:lstStyle/>
                    <a:p>
                      <a:pPr marL="0" marR="0" lvl="0" indent="0" algn="r" rtl="0">
                        <a:spcBef>
                          <a:spcPts val="0"/>
                        </a:spcBef>
                        <a:spcAft>
                          <a:spcPts val="0"/>
                        </a:spcAft>
                        <a:buNone/>
                      </a:pPr>
                      <a:r>
                        <a:rPr lang="fr-CA" sz="1800" u="none" strike="noStrike">
                          <a:latin typeface="Trebuchet MS"/>
                          <a:ea typeface="Trebuchet MS"/>
                          <a:cs typeface="Trebuchet MS"/>
                          <a:sym typeface="Trebuchet MS"/>
                        </a:rPr>
                        <a:t>   6 771,33 $ </a:t>
                      </a:r>
                      <a:endParaRPr sz="1800" b="0" i="0" u="none" strike="noStrike">
                        <a:latin typeface="Trebuchet MS"/>
                        <a:ea typeface="Trebuchet MS"/>
                        <a:cs typeface="Trebuchet MS"/>
                        <a:sym typeface="Trebuchet MS"/>
                      </a:endParaRPr>
                    </a:p>
                  </a:txBody>
                  <a:tcPr marL="9525" marR="9525" marT="9525" marB="0" anchor="ctr"/>
                </a:tc>
                <a:extLst>
                  <a:ext uri="{0D108BD9-81ED-4DB2-BD59-A6C34878D82A}">
                    <a16:rowId xmlns:a16="http://schemas.microsoft.com/office/drawing/2014/main" val="10003"/>
                  </a:ext>
                </a:extLst>
              </a:tr>
              <a:tr h="734450">
                <a:tc>
                  <a:txBody>
                    <a:bodyPr/>
                    <a:lstStyle/>
                    <a:p>
                      <a:pPr marL="0" marR="0" lvl="0" indent="0" algn="l" rtl="0">
                        <a:spcBef>
                          <a:spcPts val="0"/>
                        </a:spcBef>
                        <a:spcAft>
                          <a:spcPts val="0"/>
                        </a:spcAft>
                        <a:buNone/>
                      </a:pPr>
                      <a:r>
                        <a:rPr lang="fr-CA" sz="1800" u="none" strike="noStrike">
                          <a:latin typeface="Trebuchet MS"/>
                          <a:ea typeface="Trebuchet MS"/>
                          <a:cs typeface="Trebuchet MS"/>
                          <a:sym typeface="Trebuchet MS"/>
                        </a:rPr>
                        <a:t>Comptes à recevoir</a:t>
                      </a:r>
                      <a:endParaRPr sz="1800" b="1" i="0" u="none" strike="noStrike">
                        <a:solidFill>
                          <a:srgbClr val="000000"/>
                        </a:solidFill>
                        <a:latin typeface="Trebuchet MS"/>
                        <a:ea typeface="Trebuchet MS"/>
                        <a:cs typeface="Trebuchet MS"/>
                        <a:sym typeface="Trebuchet MS"/>
                      </a:endParaRPr>
                    </a:p>
                  </a:txBody>
                  <a:tcPr marL="9525" marR="9525" marT="9525" marB="0" anchor="ctr">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fr-CA" sz="1800" u="none" strike="noStrike">
                          <a:latin typeface="Trebuchet MS"/>
                          <a:ea typeface="Trebuchet MS"/>
                          <a:cs typeface="Trebuchet MS"/>
                          <a:sym typeface="Trebuchet MS"/>
                        </a:rPr>
                        <a:t>        -   $ </a:t>
                      </a:r>
                      <a:endParaRPr sz="1800" b="0" i="0" u="none" strike="noStrike">
                        <a:latin typeface="Trebuchet MS"/>
                        <a:ea typeface="Trebuchet MS"/>
                        <a:cs typeface="Trebuchet MS"/>
                        <a:sym typeface="Trebuchet MS"/>
                      </a:endParaRPr>
                    </a:p>
                  </a:txBody>
                  <a:tcPr marL="9525" marR="9525" marT="9525" marB="0" anchor="ctr">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fr-CA" sz="1800" u="none" strike="noStrike">
                          <a:latin typeface="Trebuchet MS"/>
                          <a:ea typeface="Trebuchet MS"/>
                          <a:cs typeface="Trebuchet MS"/>
                          <a:sym typeface="Trebuchet MS"/>
                        </a:rPr>
                        <a:t>-   $ </a:t>
                      </a:r>
                      <a:endParaRPr sz="1800" b="0" i="0" u="none" strike="noStrike">
                        <a:latin typeface="Trebuchet MS"/>
                        <a:ea typeface="Trebuchet MS"/>
                        <a:cs typeface="Trebuchet MS"/>
                        <a:sym typeface="Trebuchet MS"/>
                      </a:endParaRPr>
                    </a:p>
                  </a:txBody>
                  <a:tcPr marL="9525" marR="9525" marT="9525" marB="0" anchor="ct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47375">
                <a:tc>
                  <a:txBody>
                    <a:bodyPr/>
                    <a:lstStyle/>
                    <a:p>
                      <a:pPr marL="0" marR="0" lvl="0" indent="0" algn="l" rtl="0">
                        <a:spcBef>
                          <a:spcPts val="0"/>
                        </a:spcBef>
                        <a:spcAft>
                          <a:spcPts val="0"/>
                        </a:spcAft>
                        <a:buNone/>
                      </a:pPr>
                      <a:r>
                        <a:rPr lang="fr-CA" sz="1800" u="none" strike="noStrike">
                          <a:latin typeface="Trebuchet MS"/>
                          <a:ea typeface="Trebuchet MS"/>
                          <a:cs typeface="Trebuchet MS"/>
                          <a:sym typeface="Trebuchet MS"/>
                        </a:rPr>
                        <a:t>Total actif circulant</a:t>
                      </a:r>
                      <a:endParaRPr sz="1800" b="1" i="0" u="none" strike="noStrike">
                        <a:solidFill>
                          <a:srgbClr val="000000"/>
                        </a:solidFill>
                        <a:latin typeface="Trebuchet MS"/>
                        <a:ea typeface="Trebuchet MS"/>
                        <a:cs typeface="Trebuchet MS"/>
                        <a:sym typeface="Trebuchet MS"/>
                      </a:endParaRPr>
                    </a:p>
                  </a:txBody>
                  <a:tcPr marL="9525" marR="9525" marT="9525" marB="0" anchor="ctr">
                    <a:lnT w="12700" cap="flat" cmpd="sng">
                      <a:solidFill>
                        <a:schemeClr val="dk1"/>
                      </a:solidFill>
                      <a:prstDash val="solid"/>
                      <a:round/>
                      <a:headEnd type="none" w="sm" len="sm"/>
                      <a:tailEnd type="none" w="sm" len="sm"/>
                    </a:lnT>
                  </a:tcPr>
                </a:tc>
                <a:tc>
                  <a:txBody>
                    <a:bodyPr/>
                    <a:lstStyle/>
                    <a:p>
                      <a:pPr marL="0" marR="0" lvl="0" indent="0" algn="r" rtl="0">
                        <a:spcBef>
                          <a:spcPts val="0"/>
                        </a:spcBef>
                        <a:spcAft>
                          <a:spcPts val="0"/>
                        </a:spcAft>
                        <a:buNone/>
                      </a:pPr>
                      <a:r>
                        <a:rPr lang="fr-CA" sz="1800" u="none" strike="noStrike">
                          <a:latin typeface="Trebuchet MS"/>
                          <a:ea typeface="Trebuchet MS"/>
                          <a:cs typeface="Trebuchet MS"/>
                          <a:sym typeface="Trebuchet MS"/>
                        </a:rPr>
                        <a:t>   7 648,08 $ </a:t>
                      </a:r>
                      <a:endParaRPr sz="1800" b="1" i="0" u="none" strike="noStrike">
                        <a:solidFill>
                          <a:srgbClr val="000000"/>
                        </a:solidFill>
                        <a:latin typeface="Trebuchet MS"/>
                        <a:ea typeface="Trebuchet MS"/>
                        <a:cs typeface="Trebuchet MS"/>
                        <a:sym typeface="Trebuchet MS"/>
                      </a:endParaRPr>
                    </a:p>
                  </a:txBody>
                  <a:tcPr marL="9525" marR="9525" marT="9525" marB="0" anchor="ctr">
                    <a:lnT w="12700" cap="flat" cmpd="sng">
                      <a:solidFill>
                        <a:schemeClr val="dk1"/>
                      </a:solidFill>
                      <a:prstDash val="solid"/>
                      <a:round/>
                      <a:headEnd type="none" w="sm" len="sm"/>
                      <a:tailEnd type="none" w="sm" len="sm"/>
                    </a:lnT>
                  </a:tcPr>
                </a:tc>
                <a:tc>
                  <a:txBody>
                    <a:bodyPr/>
                    <a:lstStyle/>
                    <a:p>
                      <a:pPr marL="0" marR="0" lvl="0" indent="0" algn="r" rtl="0">
                        <a:spcBef>
                          <a:spcPts val="0"/>
                        </a:spcBef>
                        <a:spcAft>
                          <a:spcPts val="0"/>
                        </a:spcAft>
                        <a:buNone/>
                      </a:pPr>
                      <a:r>
                        <a:rPr lang="fr-CA" sz="1800" u="none" strike="noStrike">
                          <a:latin typeface="Trebuchet MS"/>
                          <a:ea typeface="Trebuchet MS"/>
                          <a:cs typeface="Trebuchet MS"/>
                          <a:sym typeface="Trebuchet MS"/>
                        </a:rPr>
                        <a:t> 6 771,33 $ </a:t>
                      </a:r>
                      <a:endParaRPr sz="1800" b="1" i="0" u="none" strike="noStrike">
                        <a:solidFill>
                          <a:srgbClr val="000000"/>
                        </a:solidFill>
                        <a:latin typeface="Trebuchet MS"/>
                        <a:ea typeface="Trebuchet MS"/>
                        <a:cs typeface="Trebuchet MS"/>
                        <a:sym typeface="Trebuchet MS"/>
                      </a:endParaRPr>
                    </a:p>
                  </a:txBody>
                  <a:tcPr marL="9525" marR="9525" marT="9525" marB="0" anchor="ctr">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05"/>
                  </a:ext>
                </a:extLst>
              </a:tr>
              <a:tr h="376550">
                <a:tc>
                  <a:txBody>
                    <a:bodyPr/>
                    <a:lstStyle/>
                    <a:p>
                      <a:pPr marL="0" marR="0" lvl="0" indent="0" algn="l" rtl="0">
                        <a:spcBef>
                          <a:spcPts val="0"/>
                        </a:spcBef>
                        <a:spcAft>
                          <a:spcPts val="0"/>
                        </a:spcAft>
                        <a:buNone/>
                      </a:pPr>
                      <a:endParaRPr sz="1800" b="0" i="0" u="none" strike="noStrike">
                        <a:latin typeface="Trebuchet MS"/>
                        <a:ea typeface="Trebuchet MS"/>
                        <a:cs typeface="Trebuchet MS"/>
                        <a:sym typeface="Trebuchet MS"/>
                      </a:endParaRPr>
                    </a:p>
                  </a:txBody>
                  <a:tcPr marL="9525" marR="9525" marT="9525" marB="0" anchor="ctr"/>
                </a:tc>
                <a:tc>
                  <a:txBody>
                    <a:bodyPr/>
                    <a:lstStyle/>
                    <a:p>
                      <a:pPr marL="0" marR="0" lvl="0" indent="0" algn="r" rtl="0">
                        <a:spcBef>
                          <a:spcPts val="0"/>
                        </a:spcBef>
                        <a:spcAft>
                          <a:spcPts val="0"/>
                        </a:spcAft>
                        <a:buNone/>
                      </a:pPr>
                      <a:endParaRPr sz="1800" b="0" i="0" u="none" strike="noStrike">
                        <a:latin typeface="Trebuchet MS"/>
                        <a:ea typeface="Trebuchet MS"/>
                        <a:cs typeface="Trebuchet MS"/>
                        <a:sym typeface="Trebuchet MS"/>
                      </a:endParaRPr>
                    </a:p>
                  </a:txBody>
                  <a:tcPr marL="9525" marR="9525" marT="9525" marB="0" anchor="ctr"/>
                </a:tc>
                <a:tc>
                  <a:txBody>
                    <a:bodyPr/>
                    <a:lstStyle/>
                    <a:p>
                      <a:pPr marL="0" marR="0" lvl="0" indent="0" algn="r" rtl="0">
                        <a:spcBef>
                          <a:spcPts val="0"/>
                        </a:spcBef>
                        <a:spcAft>
                          <a:spcPts val="0"/>
                        </a:spcAft>
                        <a:buNone/>
                      </a:pPr>
                      <a:endParaRPr sz="1800" b="0" i="0" u="none" strike="noStrike">
                        <a:latin typeface="Trebuchet MS"/>
                        <a:ea typeface="Trebuchet MS"/>
                        <a:cs typeface="Trebuchet MS"/>
                        <a:sym typeface="Trebuchet MS"/>
                      </a:endParaRPr>
                    </a:p>
                  </a:txBody>
                  <a:tcPr marL="9525" marR="9525" marT="9525" marB="0" anchor="ctr"/>
                </a:tc>
                <a:extLst>
                  <a:ext uri="{0D108BD9-81ED-4DB2-BD59-A6C34878D82A}">
                    <a16:rowId xmlns:a16="http://schemas.microsoft.com/office/drawing/2014/main" val="10006"/>
                  </a:ext>
                </a:extLst>
              </a:tr>
              <a:tr h="447375">
                <a:tc>
                  <a:txBody>
                    <a:bodyPr/>
                    <a:lstStyle/>
                    <a:p>
                      <a:pPr marL="0" marR="0" lvl="0" indent="0" algn="l" rtl="0">
                        <a:spcBef>
                          <a:spcPts val="0"/>
                        </a:spcBef>
                        <a:spcAft>
                          <a:spcPts val="0"/>
                        </a:spcAft>
                        <a:buNone/>
                      </a:pPr>
                      <a:r>
                        <a:rPr lang="fr-CA" sz="1800" u="none" strike="noStrike">
                          <a:latin typeface="Trebuchet MS"/>
                          <a:ea typeface="Trebuchet MS"/>
                          <a:cs typeface="Trebuchet MS"/>
                          <a:sym typeface="Trebuchet MS"/>
                        </a:rPr>
                        <a:t>PASSIF</a:t>
                      </a:r>
                      <a:endParaRPr sz="1800" b="1" i="0" u="none" strike="noStrike">
                        <a:solidFill>
                          <a:srgbClr val="000000"/>
                        </a:solidFill>
                        <a:latin typeface="Trebuchet MS"/>
                        <a:ea typeface="Trebuchet MS"/>
                        <a:cs typeface="Trebuchet MS"/>
                        <a:sym typeface="Trebuchet MS"/>
                      </a:endParaRPr>
                    </a:p>
                  </a:txBody>
                  <a:tcPr marL="9525" marR="9525" marT="9525" marB="0" anchor="ctr">
                    <a:solidFill>
                      <a:srgbClr val="B7C1E8"/>
                    </a:solidFill>
                  </a:tcPr>
                </a:tc>
                <a:tc>
                  <a:txBody>
                    <a:bodyPr/>
                    <a:lstStyle/>
                    <a:p>
                      <a:pPr marL="0" marR="0" lvl="0" indent="0" algn="r" rtl="0">
                        <a:spcBef>
                          <a:spcPts val="0"/>
                        </a:spcBef>
                        <a:spcAft>
                          <a:spcPts val="0"/>
                        </a:spcAft>
                        <a:buNone/>
                      </a:pPr>
                      <a:endParaRPr sz="1800" b="0" i="0" u="none" strike="noStrike">
                        <a:latin typeface="Trebuchet MS"/>
                        <a:ea typeface="Trebuchet MS"/>
                        <a:cs typeface="Trebuchet MS"/>
                        <a:sym typeface="Trebuchet MS"/>
                      </a:endParaRPr>
                    </a:p>
                  </a:txBody>
                  <a:tcPr marL="9525" marR="9525" marT="9525" marB="0" anchor="ctr"/>
                </a:tc>
                <a:tc>
                  <a:txBody>
                    <a:bodyPr/>
                    <a:lstStyle/>
                    <a:p>
                      <a:pPr marL="0" marR="0" lvl="0" indent="0" algn="r" rtl="0">
                        <a:spcBef>
                          <a:spcPts val="0"/>
                        </a:spcBef>
                        <a:spcAft>
                          <a:spcPts val="0"/>
                        </a:spcAft>
                        <a:buNone/>
                      </a:pPr>
                      <a:endParaRPr sz="1800" b="0" i="0" u="none" strike="noStrike">
                        <a:latin typeface="Trebuchet MS"/>
                        <a:ea typeface="Trebuchet MS"/>
                        <a:cs typeface="Trebuchet MS"/>
                        <a:sym typeface="Trebuchet MS"/>
                      </a:endParaRPr>
                    </a:p>
                  </a:txBody>
                  <a:tcPr marL="9525" marR="9525" marT="9525" marB="0" anchor="ctr"/>
                </a:tc>
                <a:extLst>
                  <a:ext uri="{0D108BD9-81ED-4DB2-BD59-A6C34878D82A}">
                    <a16:rowId xmlns:a16="http://schemas.microsoft.com/office/drawing/2014/main" val="10007"/>
                  </a:ext>
                </a:extLst>
              </a:tr>
              <a:tr h="447375">
                <a:tc>
                  <a:txBody>
                    <a:bodyPr/>
                    <a:lstStyle/>
                    <a:p>
                      <a:pPr marL="0" marR="0" lvl="0" indent="0" algn="l" rtl="0">
                        <a:spcBef>
                          <a:spcPts val="0"/>
                        </a:spcBef>
                        <a:spcAft>
                          <a:spcPts val="0"/>
                        </a:spcAft>
                        <a:buNone/>
                      </a:pPr>
                      <a:r>
                        <a:rPr lang="fr-CA" sz="1800" b="1" u="none" strike="noStrike">
                          <a:latin typeface="Trebuchet MS"/>
                          <a:ea typeface="Trebuchet MS"/>
                          <a:cs typeface="Trebuchet MS"/>
                          <a:sym typeface="Trebuchet MS"/>
                        </a:rPr>
                        <a:t>Passif à court terme</a:t>
                      </a:r>
                      <a:endParaRPr sz="1800" b="1" i="0" u="none" strike="noStrike">
                        <a:solidFill>
                          <a:srgbClr val="000000"/>
                        </a:solidFill>
                        <a:latin typeface="Trebuchet MS"/>
                        <a:ea typeface="Trebuchet MS"/>
                        <a:cs typeface="Trebuchet MS"/>
                        <a:sym typeface="Trebuchet MS"/>
                      </a:endParaRPr>
                    </a:p>
                  </a:txBody>
                  <a:tcPr marL="9525" marR="9525" marT="9525" marB="0" anchor="ctr"/>
                </a:tc>
                <a:tc>
                  <a:txBody>
                    <a:bodyPr/>
                    <a:lstStyle/>
                    <a:p>
                      <a:pPr marL="0" marR="0" lvl="0" indent="0" algn="r" rtl="0">
                        <a:spcBef>
                          <a:spcPts val="0"/>
                        </a:spcBef>
                        <a:spcAft>
                          <a:spcPts val="0"/>
                        </a:spcAft>
                        <a:buNone/>
                      </a:pPr>
                      <a:r>
                        <a:rPr lang="fr-CA" sz="1800" b="1" u="none" strike="noStrike">
                          <a:latin typeface="Trebuchet MS"/>
                          <a:ea typeface="Trebuchet MS"/>
                          <a:cs typeface="Trebuchet MS"/>
                          <a:sym typeface="Trebuchet MS"/>
                        </a:rPr>
                        <a:t> 2021-2022 </a:t>
                      </a:r>
                      <a:endParaRPr sz="1800" b="1" i="0" u="none" strike="noStrike">
                        <a:solidFill>
                          <a:srgbClr val="000000"/>
                        </a:solidFill>
                        <a:latin typeface="Trebuchet MS"/>
                        <a:ea typeface="Trebuchet MS"/>
                        <a:cs typeface="Trebuchet MS"/>
                        <a:sym typeface="Trebuchet MS"/>
                      </a:endParaRPr>
                    </a:p>
                  </a:txBody>
                  <a:tcPr marL="9525" marR="9525" marT="9525" marB="0" anchor="ctr"/>
                </a:tc>
                <a:tc>
                  <a:txBody>
                    <a:bodyPr/>
                    <a:lstStyle/>
                    <a:p>
                      <a:pPr marL="0" marR="0" lvl="0" indent="0" algn="r" rtl="0">
                        <a:spcBef>
                          <a:spcPts val="0"/>
                        </a:spcBef>
                        <a:spcAft>
                          <a:spcPts val="0"/>
                        </a:spcAft>
                        <a:buNone/>
                      </a:pPr>
                      <a:r>
                        <a:rPr lang="fr-CA" sz="1800" b="1" u="none" strike="noStrike">
                          <a:latin typeface="Trebuchet MS"/>
                          <a:ea typeface="Trebuchet MS"/>
                          <a:cs typeface="Trebuchet MS"/>
                          <a:sym typeface="Trebuchet MS"/>
                        </a:rPr>
                        <a:t> 2020-2021 </a:t>
                      </a:r>
                      <a:endParaRPr sz="1800" b="1" i="0" u="none" strike="noStrike">
                        <a:solidFill>
                          <a:srgbClr val="000000"/>
                        </a:solidFill>
                        <a:latin typeface="Trebuchet MS"/>
                        <a:ea typeface="Trebuchet MS"/>
                        <a:cs typeface="Trebuchet MS"/>
                        <a:sym typeface="Trebuchet MS"/>
                      </a:endParaRPr>
                    </a:p>
                  </a:txBody>
                  <a:tcPr marL="9525" marR="9525" marT="9525" marB="0" anchor="ctr"/>
                </a:tc>
                <a:extLst>
                  <a:ext uri="{0D108BD9-81ED-4DB2-BD59-A6C34878D82A}">
                    <a16:rowId xmlns:a16="http://schemas.microsoft.com/office/drawing/2014/main" val="10008"/>
                  </a:ext>
                </a:extLst>
              </a:tr>
              <a:tr h="734450">
                <a:tc>
                  <a:txBody>
                    <a:bodyPr/>
                    <a:lstStyle/>
                    <a:p>
                      <a:pPr marL="0" marR="0" lvl="0" indent="0" algn="l" rtl="0">
                        <a:spcBef>
                          <a:spcPts val="0"/>
                        </a:spcBef>
                        <a:spcAft>
                          <a:spcPts val="0"/>
                        </a:spcAft>
                        <a:buNone/>
                      </a:pPr>
                      <a:r>
                        <a:rPr lang="fr-CA" sz="1800" u="none" strike="noStrike">
                          <a:latin typeface="Trebuchet MS"/>
                          <a:ea typeface="Trebuchet MS"/>
                          <a:cs typeface="Trebuchet MS"/>
                          <a:sym typeface="Trebuchet MS"/>
                        </a:rPr>
                        <a:t>Comptes à payer</a:t>
                      </a:r>
                      <a:endParaRPr sz="1800" b="1" i="0" u="none" strike="noStrike">
                        <a:solidFill>
                          <a:srgbClr val="000000"/>
                        </a:solidFill>
                        <a:latin typeface="Trebuchet MS"/>
                        <a:ea typeface="Trebuchet MS"/>
                        <a:cs typeface="Trebuchet MS"/>
                        <a:sym typeface="Trebuchet MS"/>
                      </a:endParaRPr>
                    </a:p>
                  </a:txBody>
                  <a:tcPr marL="9525" marR="9525" marT="9525" marB="0" anchor="ctr">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fr-CA" sz="1800" u="none" strike="noStrike">
                          <a:latin typeface="Trebuchet MS"/>
                          <a:ea typeface="Trebuchet MS"/>
                          <a:cs typeface="Trebuchet MS"/>
                          <a:sym typeface="Trebuchet MS"/>
                        </a:rPr>
                        <a:t>318,75 $ </a:t>
                      </a:r>
                      <a:endParaRPr sz="1800" b="0" i="0" u="none" strike="noStrike">
                        <a:latin typeface="Trebuchet MS"/>
                        <a:ea typeface="Trebuchet MS"/>
                        <a:cs typeface="Trebuchet MS"/>
                        <a:sym typeface="Trebuchet MS"/>
                      </a:endParaRPr>
                    </a:p>
                  </a:txBody>
                  <a:tcPr marL="9525" marR="9525" marT="9525" marB="0" anchor="ctr">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fr-CA" sz="1800" u="none" strike="noStrike">
                          <a:latin typeface="Trebuchet MS"/>
                          <a:ea typeface="Trebuchet MS"/>
                          <a:cs typeface="Trebuchet MS"/>
                          <a:sym typeface="Trebuchet MS"/>
                        </a:rPr>
                        <a:t>-   $ </a:t>
                      </a:r>
                      <a:endParaRPr sz="1800" b="0" i="0" u="none" strike="noStrike">
                        <a:latin typeface="Trebuchet MS"/>
                        <a:ea typeface="Trebuchet MS"/>
                        <a:cs typeface="Trebuchet MS"/>
                        <a:sym typeface="Trebuchet MS"/>
                      </a:endParaRPr>
                    </a:p>
                  </a:txBody>
                  <a:tcPr marL="9525" marR="9525" marT="9525" marB="0" anchor="ct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710350">
                <a:tc>
                  <a:txBody>
                    <a:bodyPr/>
                    <a:lstStyle/>
                    <a:p>
                      <a:pPr marL="0" marR="0" lvl="0" indent="0" algn="l" rtl="0">
                        <a:spcBef>
                          <a:spcPts val="0"/>
                        </a:spcBef>
                        <a:spcAft>
                          <a:spcPts val="0"/>
                        </a:spcAft>
                        <a:buNone/>
                      </a:pPr>
                      <a:r>
                        <a:rPr lang="fr-CA" sz="1800" u="none" strike="noStrike">
                          <a:latin typeface="Trebuchet MS"/>
                          <a:ea typeface="Trebuchet MS"/>
                          <a:cs typeface="Trebuchet MS"/>
                          <a:sym typeface="Trebuchet MS"/>
                        </a:rPr>
                        <a:t>Total passif</a:t>
                      </a:r>
                      <a:endParaRPr sz="1800" b="0" i="0" u="none" strike="noStrike">
                        <a:latin typeface="Trebuchet MS"/>
                        <a:ea typeface="Trebuchet MS"/>
                        <a:cs typeface="Trebuchet MS"/>
                        <a:sym typeface="Trebuchet MS"/>
                      </a:endParaRPr>
                    </a:p>
                  </a:txBody>
                  <a:tcPr marL="9525" marR="9525" marT="9525" marB="0" anchor="ctr">
                    <a:lnT w="12700" cap="flat" cmpd="sng">
                      <a:solidFill>
                        <a:schemeClr val="dk1"/>
                      </a:solidFill>
                      <a:prstDash val="solid"/>
                      <a:round/>
                      <a:headEnd type="none" w="sm" len="sm"/>
                      <a:tailEnd type="none" w="sm" len="sm"/>
                    </a:lnT>
                  </a:tcPr>
                </a:tc>
                <a:tc>
                  <a:txBody>
                    <a:bodyPr/>
                    <a:lstStyle/>
                    <a:p>
                      <a:pPr marL="0" marR="0" lvl="0" indent="0" algn="r" rtl="0">
                        <a:spcBef>
                          <a:spcPts val="0"/>
                        </a:spcBef>
                        <a:spcAft>
                          <a:spcPts val="0"/>
                        </a:spcAft>
                        <a:buNone/>
                      </a:pPr>
                      <a:r>
                        <a:rPr lang="fr-CA" sz="1800" u="none" strike="noStrike">
                          <a:latin typeface="Trebuchet MS"/>
                          <a:ea typeface="Trebuchet MS"/>
                          <a:cs typeface="Trebuchet MS"/>
                          <a:sym typeface="Trebuchet MS"/>
                        </a:rPr>
                        <a:t>318,75 $ </a:t>
                      </a:r>
                      <a:endParaRPr sz="1800" b="0" i="0" u="none" strike="noStrike">
                        <a:latin typeface="Trebuchet MS"/>
                        <a:ea typeface="Trebuchet MS"/>
                        <a:cs typeface="Trebuchet MS"/>
                        <a:sym typeface="Trebuchet MS"/>
                      </a:endParaRPr>
                    </a:p>
                  </a:txBody>
                  <a:tcPr marL="9525" marR="9525" marT="9525" marB="0" anchor="ctr">
                    <a:lnT w="12700" cap="flat" cmpd="sng">
                      <a:solidFill>
                        <a:schemeClr val="dk1"/>
                      </a:solidFill>
                      <a:prstDash val="solid"/>
                      <a:round/>
                      <a:headEnd type="none" w="sm" len="sm"/>
                      <a:tailEnd type="none" w="sm" len="sm"/>
                    </a:lnT>
                  </a:tcPr>
                </a:tc>
                <a:tc>
                  <a:txBody>
                    <a:bodyPr/>
                    <a:lstStyle/>
                    <a:p>
                      <a:pPr marL="0" marR="0" lvl="0" indent="0" algn="r" rtl="0">
                        <a:spcBef>
                          <a:spcPts val="0"/>
                        </a:spcBef>
                        <a:spcAft>
                          <a:spcPts val="0"/>
                        </a:spcAft>
                        <a:buNone/>
                      </a:pPr>
                      <a:r>
                        <a:rPr lang="fr-CA" sz="1800" u="none" strike="noStrike">
                          <a:latin typeface="Trebuchet MS"/>
                          <a:ea typeface="Trebuchet MS"/>
                          <a:cs typeface="Trebuchet MS"/>
                          <a:sym typeface="Trebuchet MS"/>
                        </a:rPr>
                        <a:t>-   $ </a:t>
                      </a:r>
                      <a:endParaRPr sz="1800" b="0" i="0" u="none" strike="noStrike">
                        <a:latin typeface="Trebuchet MS"/>
                        <a:ea typeface="Trebuchet MS"/>
                        <a:cs typeface="Trebuchet MS"/>
                        <a:sym typeface="Trebuchet MS"/>
                      </a:endParaRPr>
                    </a:p>
                  </a:txBody>
                  <a:tcPr marL="9525" marR="9525" marT="9525" marB="0" anchor="ctr">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10"/>
                  </a:ext>
                </a:extLst>
              </a:tr>
              <a:tr h="391450">
                <a:tc>
                  <a:txBody>
                    <a:bodyPr/>
                    <a:lstStyle/>
                    <a:p>
                      <a:pPr marL="0" marR="0" lvl="0" indent="0" algn="l" rtl="0">
                        <a:spcBef>
                          <a:spcPts val="0"/>
                        </a:spcBef>
                        <a:spcAft>
                          <a:spcPts val="0"/>
                        </a:spcAft>
                        <a:buNone/>
                      </a:pPr>
                      <a:r>
                        <a:rPr lang="fr-CA" sz="1800" b="1" u="none" strike="noStrike">
                          <a:latin typeface="Trebuchet MS"/>
                          <a:ea typeface="Trebuchet MS"/>
                          <a:cs typeface="Trebuchet MS"/>
                          <a:sym typeface="Trebuchet MS"/>
                        </a:rPr>
                        <a:t>ACTIF NET</a:t>
                      </a:r>
                      <a:endParaRPr sz="1800" b="1" i="0" u="none" strike="noStrike">
                        <a:latin typeface="Trebuchet MS"/>
                        <a:ea typeface="Trebuchet MS"/>
                        <a:cs typeface="Trebuchet MS"/>
                        <a:sym typeface="Trebuchet MS"/>
                      </a:endParaRPr>
                    </a:p>
                  </a:txBody>
                  <a:tcPr marL="9525" marR="9525" marT="9525" marB="0" anchor="ctr">
                    <a:solidFill>
                      <a:srgbClr val="B7C1E8"/>
                    </a:solidFill>
                  </a:tcPr>
                </a:tc>
                <a:tc>
                  <a:txBody>
                    <a:bodyPr/>
                    <a:lstStyle/>
                    <a:p>
                      <a:pPr marL="0" marR="0" lvl="0" indent="0" algn="r" rtl="0">
                        <a:spcBef>
                          <a:spcPts val="0"/>
                        </a:spcBef>
                        <a:spcAft>
                          <a:spcPts val="0"/>
                        </a:spcAft>
                        <a:buNone/>
                      </a:pPr>
                      <a:r>
                        <a:rPr lang="fr-CA" sz="1800" b="1" u="none" strike="noStrike">
                          <a:latin typeface="Trebuchet MS"/>
                          <a:ea typeface="Trebuchet MS"/>
                          <a:cs typeface="Trebuchet MS"/>
                          <a:sym typeface="Trebuchet MS"/>
                        </a:rPr>
                        <a:t>     7 329,33 $ </a:t>
                      </a:r>
                      <a:endParaRPr sz="1800" b="1" i="0" u="none" strike="noStrike">
                        <a:latin typeface="Trebuchet MS"/>
                        <a:ea typeface="Trebuchet MS"/>
                        <a:cs typeface="Trebuchet MS"/>
                        <a:sym typeface="Trebuchet MS"/>
                      </a:endParaRPr>
                    </a:p>
                  </a:txBody>
                  <a:tcPr marL="9525" marR="9525" marT="9525" marB="0" anchor="ctr">
                    <a:solidFill>
                      <a:srgbClr val="B7C1E8"/>
                    </a:solidFill>
                  </a:tcPr>
                </a:tc>
                <a:tc>
                  <a:txBody>
                    <a:bodyPr/>
                    <a:lstStyle/>
                    <a:p>
                      <a:pPr marL="0" marR="0" lvl="0" indent="0" algn="r" rtl="0">
                        <a:spcBef>
                          <a:spcPts val="0"/>
                        </a:spcBef>
                        <a:spcAft>
                          <a:spcPts val="0"/>
                        </a:spcAft>
                        <a:buNone/>
                      </a:pPr>
                      <a:r>
                        <a:rPr lang="fr-CA" sz="1800" b="1" u="none" strike="noStrike">
                          <a:latin typeface="Trebuchet MS"/>
                          <a:ea typeface="Trebuchet MS"/>
                          <a:cs typeface="Trebuchet MS"/>
                          <a:sym typeface="Trebuchet MS"/>
                        </a:rPr>
                        <a:t>   6 771,33 $ </a:t>
                      </a:r>
                      <a:endParaRPr sz="1800" b="1" i="0" u="none" strike="noStrike">
                        <a:latin typeface="Trebuchet MS"/>
                        <a:ea typeface="Trebuchet MS"/>
                        <a:cs typeface="Trebuchet MS"/>
                        <a:sym typeface="Trebuchet MS"/>
                      </a:endParaRPr>
                    </a:p>
                  </a:txBody>
                  <a:tcPr marL="9525" marR="9525" marT="9525" marB="0" anchor="ctr">
                    <a:solidFill>
                      <a:srgbClr val="B7C1E8"/>
                    </a:solidFill>
                  </a:tcPr>
                </a:tc>
                <a:extLst>
                  <a:ext uri="{0D108BD9-81ED-4DB2-BD59-A6C34878D82A}">
                    <a16:rowId xmlns:a16="http://schemas.microsoft.com/office/drawing/2014/main" val="10011"/>
                  </a:ext>
                </a:extLst>
              </a:tr>
            </a:tbl>
          </a:graphicData>
        </a:graphic>
      </p:graphicFrame>
      <p:sp>
        <p:nvSpPr>
          <p:cNvPr id="204" name="Google Shape;204;p14"/>
          <p:cNvSpPr/>
          <p:nvPr/>
        </p:nvSpPr>
        <p:spPr>
          <a:xfrm>
            <a:off x="3556567" y="438665"/>
            <a:ext cx="2640466" cy="47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2500" b="1" i="0" u="none" strike="noStrike" cap="none">
                <a:solidFill>
                  <a:schemeClr val="dk1"/>
                </a:solidFill>
                <a:latin typeface="Trebuchet MS"/>
                <a:ea typeface="Trebuchet MS"/>
                <a:cs typeface="Trebuchet MS"/>
                <a:sym typeface="Trebuchet MS"/>
              </a:rPr>
              <a:t>Bilan 2021-2022</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15" descr="Herbe Photo stock libre - Public Domain Pictures"/>
          <p:cNvPicPr preferRelativeResize="0"/>
          <p:nvPr/>
        </p:nvPicPr>
        <p:blipFill rotWithShape="1">
          <a:blip r:embed="rId3">
            <a:alphaModFix/>
          </a:blip>
          <a:srcRect t="7426"/>
          <a:stretch/>
        </p:blipFill>
        <p:spPr>
          <a:xfrm>
            <a:off x="0" y="4927076"/>
            <a:ext cx="9753600" cy="2540524"/>
          </a:xfrm>
          <a:prstGeom prst="rect">
            <a:avLst/>
          </a:prstGeom>
          <a:noFill/>
          <a:ln>
            <a:noFill/>
          </a:ln>
        </p:spPr>
      </p:pic>
      <p:sp>
        <p:nvSpPr>
          <p:cNvPr id="210" name="Google Shape;210;p15"/>
          <p:cNvSpPr txBox="1">
            <a:spLocks noGrp="1"/>
          </p:cNvSpPr>
          <p:nvPr>
            <p:ph type="sldNum" idx="12"/>
          </p:nvPr>
        </p:nvSpPr>
        <p:spPr>
          <a:xfrm>
            <a:off x="7325072" y="205408"/>
            <a:ext cx="1950720" cy="397581"/>
          </a:xfrm>
          <a:prstGeom prst="rect">
            <a:avLst/>
          </a:prstGeom>
          <a:noFill/>
          <a:ln>
            <a:noFill/>
          </a:ln>
        </p:spPr>
        <p:txBody>
          <a:bodyPr spcFirstLastPara="1" wrap="square" lIns="98375" tIns="49175" rIns="98375" bIns="49175" anchor="ctr" anchorCtr="0">
            <a:noAutofit/>
          </a:bodyPr>
          <a:lstStyle/>
          <a:p>
            <a:pPr marL="0" lvl="0" indent="0" algn="r" rtl="0">
              <a:spcBef>
                <a:spcPts val="0"/>
              </a:spcBef>
              <a:spcAft>
                <a:spcPts val="0"/>
              </a:spcAft>
              <a:buNone/>
            </a:pPr>
            <a:fld id="{00000000-1234-1234-1234-123412341234}" type="slidenum">
              <a:rPr lang="fr-CA"/>
              <a:t>15</a:t>
            </a:fld>
            <a:endParaRPr/>
          </a:p>
        </p:txBody>
      </p:sp>
      <p:graphicFrame>
        <p:nvGraphicFramePr>
          <p:cNvPr id="211" name="Google Shape;211;p15"/>
          <p:cNvGraphicFramePr/>
          <p:nvPr/>
        </p:nvGraphicFramePr>
        <p:xfrm>
          <a:off x="628328" y="1357536"/>
          <a:ext cx="3000000" cy="3000000"/>
        </p:xfrm>
        <a:graphic>
          <a:graphicData uri="http://schemas.openxmlformats.org/drawingml/2006/table">
            <a:tbl>
              <a:tblPr firstRow="1" bandRow="1">
                <a:noFill/>
                <a:tableStyleId>{47094CAF-D2D2-463E-9056-57494B016BD3}</a:tableStyleId>
              </a:tblPr>
              <a:tblGrid>
                <a:gridCol w="4262875">
                  <a:extLst>
                    <a:ext uri="{9D8B030D-6E8A-4147-A177-3AD203B41FA5}">
                      <a16:colId xmlns:a16="http://schemas.microsoft.com/office/drawing/2014/main" val="20000"/>
                    </a:ext>
                  </a:extLst>
                </a:gridCol>
                <a:gridCol w="4262875">
                  <a:extLst>
                    <a:ext uri="{9D8B030D-6E8A-4147-A177-3AD203B41FA5}">
                      <a16:colId xmlns:a16="http://schemas.microsoft.com/office/drawing/2014/main" val="20001"/>
                    </a:ext>
                  </a:extLst>
                </a:gridCol>
              </a:tblGrid>
              <a:tr h="403800">
                <a:tc>
                  <a:txBody>
                    <a:bodyPr/>
                    <a:lstStyle/>
                    <a:p>
                      <a:pPr marL="0" marR="0" lvl="0" indent="0" algn="l" rtl="0">
                        <a:spcBef>
                          <a:spcPts val="0"/>
                        </a:spcBef>
                        <a:spcAft>
                          <a:spcPts val="0"/>
                        </a:spcAft>
                        <a:buNone/>
                      </a:pPr>
                      <a:r>
                        <a:rPr lang="fr-CA" sz="2000"/>
                        <a:t>Nom </a:t>
                      </a:r>
                      <a:endParaRPr sz="2000"/>
                    </a:p>
                  </a:txBody>
                  <a:tcPr marL="97525" marR="97525" marT="49775" marB="49775"/>
                </a:tc>
                <a:tc>
                  <a:txBody>
                    <a:bodyPr/>
                    <a:lstStyle/>
                    <a:p>
                      <a:pPr marL="0" marR="0" lvl="0" indent="0" algn="l" rtl="0">
                        <a:spcBef>
                          <a:spcPts val="0"/>
                        </a:spcBef>
                        <a:spcAft>
                          <a:spcPts val="0"/>
                        </a:spcAft>
                        <a:buNone/>
                      </a:pPr>
                      <a:r>
                        <a:rPr lang="fr-CA" sz="2000"/>
                        <a:t>Rôle </a:t>
                      </a:r>
                      <a:endParaRPr/>
                    </a:p>
                  </a:txBody>
                  <a:tcPr marL="97525" marR="97525" marT="49775" marB="49775"/>
                </a:tc>
                <a:extLst>
                  <a:ext uri="{0D108BD9-81ED-4DB2-BD59-A6C34878D82A}">
                    <a16:rowId xmlns:a16="http://schemas.microsoft.com/office/drawing/2014/main" val="10000"/>
                  </a:ext>
                </a:extLst>
              </a:tr>
              <a:tr h="364275">
                <a:tc>
                  <a:txBody>
                    <a:bodyPr/>
                    <a:lstStyle/>
                    <a:p>
                      <a:pPr marL="0" marR="0" lvl="0" indent="0" algn="l" rtl="0">
                        <a:spcBef>
                          <a:spcPts val="0"/>
                        </a:spcBef>
                        <a:spcAft>
                          <a:spcPts val="0"/>
                        </a:spcAft>
                        <a:buNone/>
                      </a:pPr>
                      <a:r>
                        <a:rPr lang="fr-CA" sz="1800"/>
                        <a:t>Danielle Longpré</a:t>
                      </a:r>
                      <a:endParaRPr sz="1800"/>
                    </a:p>
                  </a:txBody>
                  <a:tcPr marL="97525" marR="97525" marT="49775" marB="49775"/>
                </a:tc>
                <a:tc>
                  <a:txBody>
                    <a:bodyPr/>
                    <a:lstStyle/>
                    <a:p>
                      <a:pPr marL="0" marR="0" lvl="0" indent="0" algn="l" rtl="0">
                        <a:spcBef>
                          <a:spcPts val="0"/>
                        </a:spcBef>
                        <a:spcAft>
                          <a:spcPts val="0"/>
                        </a:spcAft>
                        <a:buNone/>
                      </a:pPr>
                      <a:r>
                        <a:rPr lang="fr-CA" sz="1800"/>
                        <a:t>Présidente</a:t>
                      </a:r>
                      <a:endParaRPr/>
                    </a:p>
                  </a:txBody>
                  <a:tcPr marL="97525" marR="97525" marT="49775" marB="49775"/>
                </a:tc>
                <a:extLst>
                  <a:ext uri="{0D108BD9-81ED-4DB2-BD59-A6C34878D82A}">
                    <a16:rowId xmlns:a16="http://schemas.microsoft.com/office/drawing/2014/main" val="10001"/>
                  </a:ext>
                </a:extLst>
              </a:tr>
              <a:tr h="384050">
                <a:tc>
                  <a:txBody>
                    <a:bodyPr/>
                    <a:lstStyle/>
                    <a:p>
                      <a:pPr marL="0" marR="0" lvl="0" indent="0" algn="l" rtl="0">
                        <a:spcBef>
                          <a:spcPts val="0"/>
                        </a:spcBef>
                        <a:spcAft>
                          <a:spcPts val="0"/>
                        </a:spcAft>
                        <a:buNone/>
                      </a:pPr>
                      <a:r>
                        <a:rPr lang="fr-CA" sz="1800"/>
                        <a:t>Marlène Tanguay</a:t>
                      </a:r>
                      <a:endParaRPr/>
                    </a:p>
                  </a:txBody>
                  <a:tcPr marL="97525" marR="97525" marT="49775" marB="49775"/>
                </a:tc>
                <a:tc>
                  <a:txBody>
                    <a:bodyPr/>
                    <a:lstStyle/>
                    <a:p>
                      <a:pPr marL="0" marR="0" lvl="0" indent="0" algn="l" rtl="0">
                        <a:spcBef>
                          <a:spcPts val="0"/>
                        </a:spcBef>
                        <a:spcAft>
                          <a:spcPts val="0"/>
                        </a:spcAft>
                        <a:buNone/>
                      </a:pPr>
                      <a:r>
                        <a:rPr lang="fr-CA" sz="1800"/>
                        <a:t>Vice-Présidente</a:t>
                      </a:r>
                      <a:endParaRPr/>
                    </a:p>
                  </a:txBody>
                  <a:tcPr marL="97525" marR="97525" marT="49775" marB="49775"/>
                </a:tc>
                <a:extLst>
                  <a:ext uri="{0D108BD9-81ED-4DB2-BD59-A6C34878D82A}">
                    <a16:rowId xmlns:a16="http://schemas.microsoft.com/office/drawing/2014/main" val="10002"/>
                  </a:ext>
                </a:extLst>
              </a:tr>
              <a:tr h="360050">
                <a:tc>
                  <a:txBody>
                    <a:bodyPr/>
                    <a:lstStyle/>
                    <a:p>
                      <a:pPr marL="0" marR="0" lvl="0" indent="0" algn="l" rtl="0">
                        <a:spcBef>
                          <a:spcPts val="0"/>
                        </a:spcBef>
                        <a:spcAft>
                          <a:spcPts val="0"/>
                        </a:spcAft>
                        <a:buNone/>
                      </a:pPr>
                      <a:r>
                        <a:rPr lang="fr-CA" sz="1800"/>
                        <a:t>Marie-France Lavoie</a:t>
                      </a:r>
                      <a:endParaRPr/>
                    </a:p>
                  </a:txBody>
                  <a:tcPr marL="97525" marR="97525" marT="49775" marB="49775"/>
                </a:tc>
                <a:tc>
                  <a:txBody>
                    <a:bodyPr/>
                    <a:lstStyle/>
                    <a:p>
                      <a:pPr marL="0" marR="0" lvl="0" indent="0" algn="l" rtl="0">
                        <a:spcBef>
                          <a:spcPts val="0"/>
                        </a:spcBef>
                        <a:spcAft>
                          <a:spcPts val="0"/>
                        </a:spcAft>
                        <a:buNone/>
                      </a:pPr>
                      <a:r>
                        <a:rPr lang="fr-CA" sz="1800"/>
                        <a:t>Trésorière</a:t>
                      </a:r>
                      <a:endParaRPr/>
                    </a:p>
                  </a:txBody>
                  <a:tcPr marL="97525" marR="97525" marT="49775" marB="49775"/>
                </a:tc>
                <a:extLst>
                  <a:ext uri="{0D108BD9-81ED-4DB2-BD59-A6C34878D82A}">
                    <a16:rowId xmlns:a16="http://schemas.microsoft.com/office/drawing/2014/main" val="10003"/>
                  </a:ext>
                </a:extLst>
              </a:tr>
              <a:tr h="366250">
                <a:tc>
                  <a:txBody>
                    <a:bodyPr/>
                    <a:lstStyle/>
                    <a:p>
                      <a:pPr marL="0" marR="0" lvl="0" indent="0" algn="l" rtl="0">
                        <a:spcBef>
                          <a:spcPts val="0"/>
                        </a:spcBef>
                        <a:spcAft>
                          <a:spcPts val="0"/>
                        </a:spcAft>
                        <a:buNone/>
                      </a:pPr>
                      <a:r>
                        <a:rPr lang="fr-CA" sz="1800"/>
                        <a:t>Mariève Piché</a:t>
                      </a:r>
                      <a:endParaRPr/>
                    </a:p>
                  </a:txBody>
                  <a:tcPr marL="97525" marR="97525" marT="49775" marB="49775"/>
                </a:tc>
                <a:tc>
                  <a:txBody>
                    <a:bodyPr/>
                    <a:lstStyle/>
                    <a:p>
                      <a:pPr marL="0" marR="0" lvl="0" indent="0" algn="l" rtl="0">
                        <a:spcBef>
                          <a:spcPts val="0"/>
                        </a:spcBef>
                        <a:spcAft>
                          <a:spcPts val="0"/>
                        </a:spcAft>
                        <a:buNone/>
                      </a:pPr>
                      <a:r>
                        <a:rPr lang="fr-CA" sz="1800"/>
                        <a:t>Administratrice</a:t>
                      </a:r>
                      <a:endParaRPr/>
                    </a:p>
                  </a:txBody>
                  <a:tcPr marL="97525" marR="97525" marT="49775" marB="49775"/>
                </a:tc>
                <a:extLst>
                  <a:ext uri="{0D108BD9-81ED-4DB2-BD59-A6C34878D82A}">
                    <a16:rowId xmlns:a16="http://schemas.microsoft.com/office/drawing/2014/main" val="10004"/>
                  </a:ext>
                </a:extLst>
              </a:tr>
              <a:tr h="497850">
                <a:tc>
                  <a:txBody>
                    <a:bodyPr/>
                    <a:lstStyle/>
                    <a:p>
                      <a:pPr marL="0" marR="0" lvl="0" indent="0" algn="l" rtl="0">
                        <a:spcBef>
                          <a:spcPts val="0"/>
                        </a:spcBef>
                        <a:spcAft>
                          <a:spcPts val="0"/>
                        </a:spcAft>
                        <a:buNone/>
                      </a:pPr>
                      <a:r>
                        <a:rPr lang="fr-CA" sz="1800"/>
                        <a:t>Jocelyne Charlebois</a:t>
                      </a:r>
                      <a:endParaRPr/>
                    </a:p>
                  </a:txBody>
                  <a:tcPr marL="97525" marR="97525" marT="49775" marB="49775"/>
                </a:tc>
                <a:tc>
                  <a:txBody>
                    <a:bodyPr/>
                    <a:lstStyle/>
                    <a:p>
                      <a:pPr marL="0" marR="0" lvl="0" indent="0" algn="l" rtl="0">
                        <a:spcBef>
                          <a:spcPts val="0"/>
                        </a:spcBef>
                        <a:spcAft>
                          <a:spcPts val="0"/>
                        </a:spcAft>
                        <a:buNone/>
                      </a:pPr>
                      <a:r>
                        <a:rPr lang="fr-CA" sz="1800"/>
                        <a:t>Administratrice</a:t>
                      </a:r>
                      <a:endParaRPr/>
                    </a:p>
                    <a:p>
                      <a:pPr marL="0" marR="0" lvl="0" indent="0" algn="l" rtl="0">
                        <a:spcBef>
                          <a:spcPts val="0"/>
                        </a:spcBef>
                        <a:spcAft>
                          <a:spcPts val="0"/>
                        </a:spcAft>
                        <a:buNone/>
                      </a:pPr>
                      <a:endParaRPr sz="1800"/>
                    </a:p>
                  </a:txBody>
                  <a:tcPr marL="97525" marR="97525" marT="49775" marB="49775"/>
                </a:tc>
                <a:extLst>
                  <a:ext uri="{0D108BD9-81ED-4DB2-BD59-A6C34878D82A}">
                    <a16:rowId xmlns:a16="http://schemas.microsoft.com/office/drawing/2014/main" val="10005"/>
                  </a:ext>
                </a:extLst>
              </a:tr>
              <a:tr h="497850">
                <a:tc>
                  <a:txBody>
                    <a:bodyPr/>
                    <a:lstStyle/>
                    <a:p>
                      <a:pPr marL="0" marR="0" lvl="0" indent="0" algn="l" rtl="0">
                        <a:spcBef>
                          <a:spcPts val="0"/>
                        </a:spcBef>
                        <a:spcAft>
                          <a:spcPts val="0"/>
                        </a:spcAft>
                        <a:buNone/>
                      </a:pPr>
                      <a:r>
                        <a:rPr lang="fr-CA" sz="1800"/>
                        <a:t>Céline Perrier</a:t>
                      </a:r>
                      <a:endParaRPr/>
                    </a:p>
                  </a:txBody>
                  <a:tcPr marL="97525" marR="97525" marT="49775" marB="49775"/>
                </a:tc>
                <a:tc>
                  <a:txBody>
                    <a:bodyPr/>
                    <a:lstStyle/>
                    <a:p>
                      <a:pPr marL="0" marR="0" lvl="0" indent="0" algn="l" rtl="0">
                        <a:spcBef>
                          <a:spcPts val="0"/>
                        </a:spcBef>
                        <a:spcAft>
                          <a:spcPts val="0"/>
                        </a:spcAft>
                        <a:buNone/>
                      </a:pPr>
                      <a:r>
                        <a:rPr lang="fr-CA" sz="1800"/>
                        <a:t>Administratrice </a:t>
                      </a:r>
                      <a:endParaRPr/>
                    </a:p>
                    <a:p>
                      <a:pPr marL="0" marR="0" lvl="0" indent="0" algn="l" rtl="0">
                        <a:spcBef>
                          <a:spcPts val="0"/>
                        </a:spcBef>
                        <a:spcAft>
                          <a:spcPts val="0"/>
                        </a:spcAft>
                        <a:buNone/>
                      </a:pPr>
                      <a:endParaRPr sz="1800"/>
                    </a:p>
                  </a:txBody>
                  <a:tcPr marL="97525" marR="97525" marT="49775" marB="49775"/>
                </a:tc>
                <a:extLst>
                  <a:ext uri="{0D108BD9-81ED-4DB2-BD59-A6C34878D82A}">
                    <a16:rowId xmlns:a16="http://schemas.microsoft.com/office/drawing/2014/main" val="10006"/>
                  </a:ext>
                </a:extLst>
              </a:tr>
              <a:tr h="497850">
                <a:tc>
                  <a:txBody>
                    <a:bodyPr/>
                    <a:lstStyle/>
                    <a:p>
                      <a:pPr marL="0" marR="0" lvl="0" indent="0" algn="l" rtl="0">
                        <a:spcBef>
                          <a:spcPts val="0"/>
                        </a:spcBef>
                        <a:spcAft>
                          <a:spcPts val="0"/>
                        </a:spcAft>
                        <a:buNone/>
                      </a:pPr>
                      <a:r>
                        <a:rPr lang="fr-CA" sz="1800"/>
                        <a:t>Claude Ménard</a:t>
                      </a:r>
                      <a:endParaRPr/>
                    </a:p>
                  </a:txBody>
                  <a:tcPr marL="97525" marR="97525" marT="49775" marB="49775"/>
                </a:tc>
                <a:tc>
                  <a:txBody>
                    <a:bodyPr/>
                    <a:lstStyle/>
                    <a:p>
                      <a:pPr marL="0" marR="0" lvl="0" indent="0" algn="l" rtl="0">
                        <a:spcBef>
                          <a:spcPts val="0"/>
                        </a:spcBef>
                        <a:spcAft>
                          <a:spcPts val="0"/>
                        </a:spcAft>
                        <a:buNone/>
                      </a:pPr>
                      <a:r>
                        <a:rPr lang="fr-CA" sz="1800"/>
                        <a:t>Administrateur</a:t>
                      </a:r>
                      <a:endParaRPr/>
                    </a:p>
                  </a:txBody>
                  <a:tcPr marL="97525" marR="97525" marT="49775" marB="49775"/>
                </a:tc>
                <a:extLst>
                  <a:ext uri="{0D108BD9-81ED-4DB2-BD59-A6C34878D82A}">
                    <a16:rowId xmlns:a16="http://schemas.microsoft.com/office/drawing/2014/main" val="10007"/>
                  </a:ext>
                </a:extLst>
              </a:tr>
            </a:tbl>
          </a:graphicData>
        </a:graphic>
      </p:graphicFrame>
      <p:sp>
        <p:nvSpPr>
          <p:cNvPr id="212" name="Google Shape;212;p15"/>
          <p:cNvSpPr/>
          <p:nvPr/>
        </p:nvSpPr>
        <p:spPr>
          <a:xfrm>
            <a:off x="2479445" y="637456"/>
            <a:ext cx="4491615" cy="477054"/>
          </a:xfrm>
          <a:prstGeom prst="rect">
            <a:avLst/>
          </a:prstGeom>
          <a:noFill/>
          <a:ln>
            <a:noFill/>
          </a:ln>
        </p:spPr>
        <p:txBody>
          <a:bodyPr spcFirstLastPara="1" wrap="square" lIns="91425" tIns="45700" rIns="91425" bIns="45700" anchor="t" anchorCtr="0">
            <a:spAutoFit/>
          </a:bodyPr>
          <a:lstStyle/>
          <a:p>
            <a:pPr marL="49199" marR="0" lvl="0" indent="0" algn="ctr" rtl="0">
              <a:spcBef>
                <a:spcPts val="0"/>
              </a:spcBef>
              <a:spcAft>
                <a:spcPts val="0"/>
              </a:spcAft>
              <a:buClr>
                <a:schemeClr val="dk1"/>
              </a:buClr>
              <a:buSzPts val="2500"/>
              <a:buFont typeface="Trebuchet MS"/>
              <a:buNone/>
            </a:pPr>
            <a:r>
              <a:rPr lang="fr-CA" sz="2500" b="1" i="0" u="none" strike="noStrike" cap="none">
                <a:solidFill>
                  <a:schemeClr val="dk1"/>
                </a:solidFill>
                <a:latin typeface="Trebuchet MS"/>
                <a:ea typeface="Trebuchet MS"/>
                <a:cs typeface="Trebuchet MS"/>
                <a:sym typeface="Trebuchet MS"/>
              </a:rPr>
              <a:t>Membres du C.A. 2021-2022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6"/>
          <p:cNvSpPr txBox="1">
            <a:spLocks noGrp="1"/>
          </p:cNvSpPr>
          <p:nvPr>
            <p:ph type="sldNum" idx="12"/>
          </p:nvPr>
        </p:nvSpPr>
        <p:spPr>
          <a:xfrm>
            <a:off x="4064000" y="6720840"/>
            <a:ext cx="1950720" cy="397581"/>
          </a:xfrm>
          <a:prstGeom prst="rect">
            <a:avLst/>
          </a:prstGeom>
          <a:noFill/>
          <a:ln>
            <a:noFill/>
          </a:ln>
        </p:spPr>
        <p:txBody>
          <a:bodyPr spcFirstLastPara="1" wrap="square" lIns="98375" tIns="49175" rIns="98375" bIns="49175" anchor="ctr" anchorCtr="0">
            <a:noAutofit/>
          </a:bodyPr>
          <a:lstStyle/>
          <a:p>
            <a:pPr marL="0" lvl="0" indent="0" algn="ctr" rtl="0">
              <a:spcBef>
                <a:spcPts val="0"/>
              </a:spcBef>
              <a:spcAft>
                <a:spcPts val="0"/>
              </a:spcAft>
              <a:buNone/>
            </a:pPr>
            <a:fld id="{00000000-1234-1234-1234-123412341234}" type="slidenum">
              <a:rPr lang="fr-CA"/>
              <a:t>16</a:t>
            </a:fld>
            <a:endParaRPr/>
          </a:p>
        </p:txBody>
      </p:sp>
      <p:sp>
        <p:nvSpPr>
          <p:cNvPr id="218" name="Google Shape;218;p16"/>
          <p:cNvSpPr txBox="1">
            <a:spLocks noGrp="1"/>
          </p:cNvSpPr>
          <p:nvPr>
            <p:ph type="title"/>
          </p:nvPr>
        </p:nvSpPr>
        <p:spPr>
          <a:xfrm>
            <a:off x="556320" y="120615"/>
            <a:ext cx="8640959" cy="1368152"/>
          </a:xfrm>
          <a:prstGeom prst="rect">
            <a:avLst/>
          </a:prstGeom>
          <a:noFill/>
          <a:ln>
            <a:noFill/>
          </a:ln>
        </p:spPr>
        <p:txBody>
          <a:bodyPr spcFirstLastPara="1" wrap="square" lIns="98375" tIns="49175" rIns="98375" bIns="49175" anchor="t" anchorCtr="0">
            <a:noAutofit/>
          </a:bodyPr>
          <a:lstStyle/>
          <a:p>
            <a:pPr marL="0" lvl="0" indent="0" algn="ctr" rtl="0">
              <a:spcBef>
                <a:spcPts val="0"/>
              </a:spcBef>
              <a:spcAft>
                <a:spcPts val="0"/>
              </a:spcAft>
              <a:buSzPts val="3200"/>
              <a:buNone/>
            </a:pPr>
            <a:r>
              <a:rPr lang="fr-CA" sz="2500">
                <a:solidFill>
                  <a:srgbClr val="568C11"/>
                </a:solidFill>
              </a:rPr>
              <a:t>Compilation des rencontres de la TAAL et de ses différents comités</a:t>
            </a:r>
            <a:br>
              <a:rPr lang="fr-CA" sz="2500">
                <a:solidFill>
                  <a:srgbClr val="568C11"/>
                </a:solidFill>
              </a:rPr>
            </a:br>
            <a:r>
              <a:rPr lang="fr-CA" sz="2500"/>
              <a:t>66 rencontres</a:t>
            </a:r>
            <a:br>
              <a:rPr lang="fr-CA" sz="2500"/>
            </a:br>
            <a:r>
              <a:rPr lang="fr-CA" sz="2500"/>
              <a:t>Durée totale de participation 939 h</a:t>
            </a:r>
            <a:br>
              <a:rPr lang="fr-CA" sz="2800"/>
            </a:br>
            <a:endParaRPr sz="2800"/>
          </a:p>
        </p:txBody>
      </p:sp>
      <p:graphicFrame>
        <p:nvGraphicFramePr>
          <p:cNvPr id="219" name="Google Shape;219;p16"/>
          <p:cNvGraphicFramePr/>
          <p:nvPr>
            <p:extLst>
              <p:ext uri="{D42A27DB-BD31-4B8C-83A1-F6EECF244321}">
                <p14:modId xmlns:p14="http://schemas.microsoft.com/office/powerpoint/2010/main" val="1884941168"/>
              </p:ext>
            </p:extLst>
          </p:nvPr>
        </p:nvGraphicFramePr>
        <p:xfrm>
          <a:off x="556320" y="1941345"/>
          <a:ext cx="8640975" cy="4896491"/>
        </p:xfrm>
        <a:graphic>
          <a:graphicData uri="http://schemas.openxmlformats.org/drawingml/2006/table">
            <a:tbl>
              <a:tblPr firstRow="1" firstCol="1" bandRow="1">
                <a:noFill/>
                <a:tableStyleId>{08DB553A-C894-4420-9426-FB99D30C74CA}</a:tableStyleId>
              </a:tblPr>
              <a:tblGrid>
                <a:gridCol w="2592300">
                  <a:extLst>
                    <a:ext uri="{9D8B030D-6E8A-4147-A177-3AD203B41FA5}">
                      <a16:colId xmlns:a16="http://schemas.microsoft.com/office/drawing/2014/main" val="20000"/>
                    </a:ext>
                  </a:extLst>
                </a:gridCol>
                <a:gridCol w="2592300">
                  <a:extLst>
                    <a:ext uri="{9D8B030D-6E8A-4147-A177-3AD203B41FA5}">
                      <a16:colId xmlns:a16="http://schemas.microsoft.com/office/drawing/2014/main" val="20001"/>
                    </a:ext>
                  </a:extLst>
                </a:gridCol>
                <a:gridCol w="1215525">
                  <a:extLst>
                    <a:ext uri="{9D8B030D-6E8A-4147-A177-3AD203B41FA5}">
                      <a16:colId xmlns:a16="http://schemas.microsoft.com/office/drawing/2014/main" val="20002"/>
                    </a:ext>
                  </a:extLst>
                </a:gridCol>
                <a:gridCol w="2240850">
                  <a:extLst>
                    <a:ext uri="{9D8B030D-6E8A-4147-A177-3AD203B41FA5}">
                      <a16:colId xmlns:a16="http://schemas.microsoft.com/office/drawing/2014/main" val="20003"/>
                    </a:ext>
                  </a:extLst>
                </a:gridCol>
              </a:tblGrid>
              <a:tr h="731275">
                <a:tc>
                  <a:txBody>
                    <a:bodyPr/>
                    <a:lstStyle/>
                    <a:p>
                      <a:pPr marL="0" marR="0" lvl="0" indent="0" algn="l" rtl="0">
                        <a:lnSpc>
                          <a:spcPct val="107000"/>
                        </a:lnSpc>
                        <a:spcBef>
                          <a:spcPts val="0"/>
                        </a:spcBef>
                        <a:spcAft>
                          <a:spcPts val="0"/>
                        </a:spcAft>
                        <a:buNone/>
                      </a:pPr>
                      <a:r>
                        <a:rPr lang="fr-CA" sz="2000">
                          <a:solidFill>
                            <a:srgbClr val="FFFFFF"/>
                          </a:solidFill>
                          <a:latin typeface="Trebuchet MS"/>
                          <a:ea typeface="Trebuchet MS"/>
                          <a:cs typeface="Trebuchet MS"/>
                          <a:sym typeface="Trebuchet MS"/>
                        </a:rPr>
                        <a:t>Nom du comité </a:t>
                      </a:r>
                      <a:endParaRPr sz="20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fr-CA" sz="2000">
                          <a:solidFill>
                            <a:srgbClr val="FFFFFF"/>
                          </a:solidFill>
                          <a:latin typeface="Trebuchet MS"/>
                          <a:ea typeface="Trebuchet MS"/>
                          <a:cs typeface="Trebuchet MS"/>
                          <a:sym typeface="Trebuchet MS"/>
                        </a:rPr>
                        <a:t>Motif</a:t>
                      </a:r>
                      <a:endParaRPr sz="2000">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fr-CA" sz="1400">
                          <a:solidFill>
                            <a:srgbClr val="FFFFFF"/>
                          </a:solidFill>
                          <a:latin typeface="Trebuchet MS"/>
                          <a:ea typeface="Trebuchet MS"/>
                          <a:cs typeface="Trebuchet MS"/>
                          <a:sym typeface="Trebuchet MS"/>
                        </a:rPr>
                        <a:t>Nbre participants</a:t>
                      </a:r>
                      <a:endParaRPr sz="14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fr-CA" sz="1400">
                          <a:solidFill>
                            <a:srgbClr val="FFFFFF"/>
                          </a:solidFill>
                          <a:latin typeface="Trebuchet MS"/>
                          <a:ea typeface="Trebuchet MS"/>
                          <a:cs typeface="Trebuchet MS"/>
                          <a:sym typeface="Trebuchet MS"/>
                        </a:rPr>
                        <a:t>Nbre rencontres/durée totale des rencontres</a:t>
                      </a:r>
                      <a:endParaRPr sz="14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0"/>
                  </a:ext>
                </a:extLst>
              </a:tr>
              <a:tr h="282500">
                <a:tc>
                  <a:txBody>
                    <a:bodyPr/>
                    <a:lstStyle/>
                    <a:p>
                      <a:pPr marL="0" marR="0" lvl="0" indent="0" algn="l" rtl="0">
                        <a:lnSpc>
                          <a:spcPct val="107000"/>
                        </a:lnSpc>
                        <a:spcBef>
                          <a:spcPts val="0"/>
                        </a:spcBef>
                        <a:spcAft>
                          <a:spcPts val="0"/>
                        </a:spcAft>
                        <a:buNone/>
                      </a:pPr>
                      <a:r>
                        <a:rPr lang="fr-CA" sz="1400" b="1">
                          <a:latin typeface="Trebuchet MS"/>
                          <a:ea typeface="Trebuchet MS"/>
                          <a:cs typeface="Trebuchet MS"/>
                          <a:sym typeface="Trebuchet MS"/>
                        </a:rPr>
                        <a:t>Conseil d’administration </a:t>
                      </a:r>
                      <a:endParaRPr sz="1400">
                        <a:latin typeface="Calibri"/>
                        <a:ea typeface="Calibri"/>
                        <a:cs typeface="Calibri"/>
                        <a:sym typeface="Calibri"/>
                      </a:endParaRPr>
                    </a:p>
                  </a:txBody>
                  <a:tcPr marL="68575" marR="68575" marT="0" marB="0"/>
                </a:tc>
                <a:tc>
                  <a:txBody>
                    <a:bodyPr/>
                    <a:lstStyle/>
                    <a:p>
                      <a:pPr marL="0" marR="0" lvl="0" indent="0" algn="l" rtl="0">
                        <a:lnSpc>
                          <a:spcPct val="100000"/>
                        </a:lnSpc>
                        <a:spcBef>
                          <a:spcPts val="0"/>
                        </a:spcBef>
                        <a:spcAft>
                          <a:spcPts val="0"/>
                        </a:spcAft>
                        <a:buNone/>
                      </a:pPr>
                      <a:r>
                        <a:rPr lang="fr-CA" sz="1400">
                          <a:latin typeface="Trebuchet MS"/>
                          <a:ea typeface="Trebuchet MS"/>
                          <a:cs typeface="Trebuchet MS"/>
                          <a:sym typeface="Trebuchet MS"/>
                        </a:rPr>
                        <a:t>Rencontres régulières</a:t>
                      </a:r>
                      <a:endParaRPr sz="1400">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fr-CA" sz="1400">
                          <a:latin typeface="Trebuchet MS"/>
                          <a:ea typeface="Trebuchet MS"/>
                          <a:cs typeface="Trebuchet MS"/>
                          <a:sym typeface="Trebuchet MS"/>
                        </a:rPr>
                        <a:t>7</a:t>
                      </a:r>
                      <a:endParaRPr sz="1400">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7 rencontres/21h</a:t>
                      </a:r>
                      <a:endParaRPr sz="140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275500">
                <a:tc>
                  <a:txBody>
                    <a:bodyPr/>
                    <a:lstStyle/>
                    <a:p>
                      <a:pPr marL="0" marR="0" lvl="0" indent="0" algn="l" rtl="0">
                        <a:lnSpc>
                          <a:spcPct val="107000"/>
                        </a:lnSpc>
                        <a:spcBef>
                          <a:spcPts val="0"/>
                        </a:spcBef>
                        <a:spcAft>
                          <a:spcPts val="0"/>
                        </a:spcAft>
                        <a:buNone/>
                      </a:pPr>
                      <a:r>
                        <a:rPr lang="fr-CA" sz="1400" b="1">
                          <a:latin typeface="Trebuchet MS"/>
                          <a:ea typeface="Trebuchet MS"/>
                          <a:cs typeface="Trebuchet MS"/>
                          <a:sym typeface="Trebuchet MS"/>
                        </a:rPr>
                        <a:t> </a:t>
                      </a:r>
                      <a:endParaRPr sz="1400">
                        <a:latin typeface="Calibri"/>
                        <a:ea typeface="Calibri"/>
                        <a:cs typeface="Calibri"/>
                        <a:sym typeface="Calibri"/>
                      </a:endParaRPr>
                    </a:p>
                  </a:txBody>
                  <a:tcPr marL="68575" marR="68575" marT="0" marB="0"/>
                </a:tc>
                <a:tc>
                  <a:txBody>
                    <a:bodyPr/>
                    <a:lstStyle/>
                    <a:p>
                      <a:pPr marL="0" marR="0" lvl="0" indent="0" algn="l" rtl="0">
                        <a:lnSpc>
                          <a:spcPct val="100000"/>
                        </a:lnSpc>
                        <a:spcBef>
                          <a:spcPts val="0"/>
                        </a:spcBef>
                        <a:spcAft>
                          <a:spcPts val="0"/>
                        </a:spcAft>
                        <a:buNone/>
                      </a:pPr>
                      <a:r>
                        <a:rPr lang="fr-CA" sz="1400">
                          <a:latin typeface="Trebuchet MS"/>
                          <a:ea typeface="Trebuchet MS"/>
                          <a:cs typeface="Trebuchet MS"/>
                          <a:sym typeface="Trebuchet MS"/>
                        </a:rPr>
                        <a:t>Organisation AGA</a:t>
                      </a:r>
                      <a:endParaRPr sz="1400">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fr-CA" sz="1400">
                          <a:latin typeface="Trebuchet MS"/>
                          <a:ea typeface="Trebuchet MS"/>
                          <a:cs typeface="Trebuchet MS"/>
                          <a:sym typeface="Trebuchet MS"/>
                        </a:rPr>
                        <a:t>7</a:t>
                      </a:r>
                      <a:endParaRPr sz="1400">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1 rencontre/3h</a:t>
                      </a:r>
                      <a:endParaRPr sz="140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275500">
                <a:tc>
                  <a:txBody>
                    <a:bodyPr/>
                    <a:lstStyle/>
                    <a:p>
                      <a:pPr marL="0" marR="0" lvl="0" indent="0" algn="l" rtl="0">
                        <a:lnSpc>
                          <a:spcPct val="107000"/>
                        </a:lnSpc>
                        <a:spcBef>
                          <a:spcPts val="0"/>
                        </a:spcBef>
                        <a:spcAft>
                          <a:spcPts val="0"/>
                        </a:spcAft>
                        <a:buNone/>
                      </a:pPr>
                      <a:r>
                        <a:rPr lang="fr-CA" sz="1400" b="1">
                          <a:latin typeface="Trebuchet MS"/>
                          <a:ea typeface="Trebuchet MS"/>
                          <a:cs typeface="Trebuchet MS"/>
                          <a:sym typeface="Trebuchet MS"/>
                        </a:rPr>
                        <a:t> </a:t>
                      </a:r>
                      <a:endParaRPr sz="1400">
                        <a:latin typeface="Calibri"/>
                        <a:ea typeface="Calibri"/>
                        <a:cs typeface="Calibri"/>
                        <a:sym typeface="Calibri"/>
                      </a:endParaRPr>
                    </a:p>
                  </a:txBody>
                  <a:tcPr marL="68575" marR="68575" marT="0" marB="0"/>
                </a:tc>
                <a:tc>
                  <a:txBody>
                    <a:bodyPr/>
                    <a:lstStyle/>
                    <a:p>
                      <a:pPr marL="0" marR="0" lvl="0" indent="0" algn="l" rtl="0">
                        <a:lnSpc>
                          <a:spcPct val="100000"/>
                        </a:lnSpc>
                        <a:spcBef>
                          <a:spcPts val="0"/>
                        </a:spcBef>
                        <a:spcAft>
                          <a:spcPts val="0"/>
                        </a:spcAft>
                        <a:buNone/>
                      </a:pPr>
                      <a:r>
                        <a:rPr lang="fr-CA" sz="1400">
                          <a:latin typeface="Trebuchet MS"/>
                          <a:ea typeface="Trebuchet MS"/>
                          <a:cs typeface="Trebuchet MS"/>
                          <a:sym typeface="Trebuchet MS"/>
                        </a:rPr>
                        <a:t>Comité </a:t>
                      </a:r>
                      <a:r>
                        <a:rPr lang="fr-CA" sz="1400" i="1">
                          <a:latin typeface="Trebuchet MS"/>
                          <a:ea typeface="Trebuchet MS"/>
                          <a:cs typeface="Trebuchet MS"/>
                          <a:sym typeface="Trebuchet MS"/>
                        </a:rPr>
                        <a:t>ad’hoc</a:t>
                      </a:r>
                      <a:endParaRPr sz="1400">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fr-CA" sz="1400">
                          <a:latin typeface="Trebuchet MS"/>
                          <a:ea typeface="Trebuchet MS"/>
                          <a:cs typeface="Trebuchet MS"/>
                          <a:sym typeface="Trebuchet MS"/>
                        </a:rPr>
                        <a:t> </a:t>
                      </a:r>
                      <a:endParaRPr sz="1400">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22 rencontres/35h</a:t>
                      </a:r>
                      <a:endParaRPr sz="140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275500">
                <a:tc>
                  <a:txBody>
                    <a:bodyPr/>
                    <a:lstStyle/>
                    <a:p>
                      <a:pPr marL="0" marR="0" lvl="0" indent="0" algn="l" rtl="0">
                        <a:lnSpc>
                          <a:spcPct val="107000"/>
                        </a:lnSpc>
                        <a:spcBef>
                          <a:spcPts val="0"/>
                        </a:spcBef>
                        <a:spcAft>
                          <a:spcPts val="0"/>
                        </a:spcAft>
                        <a:buNone/>
                      </a:pPr>
                      <a:r>
                        <a:rPr lang="fr-CA" sz="1400" b="1">
                          <a:latin typeface="Trebuchet MS"/>
                          <a:ea typeface="Trebuchet MS"/>
                          <a:cs typeface="Trebuchet MS"/>
                          <a:sym typeface="Trebuchet MS"/>
                        </a:rPr>
                        <a:t> </a:t>
                      </a:r>
                      <a:endParaRPr sz="1400">
                        <a:latin typeface="Calibri"/>
                        <a:ea typeface="Calibri"/>
                        <a:cs typeface="Calibri"/>
                        <a:sym typeface="Calibri"/>
                      </a:endParaRPr>
                    </a:p>
                  </a:txBody>
                  <a:tcPr marL="68575" marR="68575" marT="0" marB="0"/>
                </a:tc>
                <a:tc>
                  <a:txBody>
                    <a:bodyPr/>
                    <a:lstStyle/>
                    <a:p>
                      <a:pPr marL="0" marR="0" lvl="0" indent="0" algn="l" rtl="0">
                        <a:lnSpc>
                          <a:spcPct val="100000"/>
                        </a:lnSpc>
                        <a:spcBef>
                          <a:spcPts val="0"/>
                        </a:spcBef>
                        <a:spcAft>
                          <a:spcPts val="0"/>
                        </a:spcAft>
                        <a:buNone/>
                      </a:pPr>
                      <a:r>
                        <a:rPr lang="fr-CA" sz="1400">
                          <a:latin typeface="Trebuchet MS"/>
                          <a:ea typeface="Trebuchet MS"/>
                          <a:cs typeface="Trebuchet MS"/>
                          <a:sym typeface="Trebuchet MS"/>
                        </a:rPr>
                        <a:t>Comité finances</a:t>
                      </a:r>
                      <a:endParaRPr sz="1400">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fr-CA" sz="1400">
                          <a:latin typeface="Trebuchet MS"/>
                          <a:ea typeface="Trebuchet MS"/>
                          <a:cs typeface="Trebuchet MS"/>
                          <a:sym typeface="Trebuchet MS"/>
                        </a:rPr>
                        <a:t>3</a:t>
                      </a:r>
                      <a:endParaRPr sz="1400">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3 rencontres/7h</a:t>
                      </a:r>
                      <a:endParaRPr sz="1400">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218900">
                <a:tc>
                  <a:txBody>
                    <a:bodyPr/>
                    <a:lstStyle/>
                    <a:p>
                      <a:pPr marL="0" marR="0" lvl="0" indent="0" algn="l" rtl="0">
                        <a:lnSpc>
                          <a:spcPct val="107000"/>
                        </a:lnSpc>
                        <a:spcBef>
                          <a:spcPts val="0"/>
                        </a:spcBef>
                        <a:spcAft>
                          <a:spcPts val="0"/>
                        </a:spcAft>
                        <a:buNone/>
                      </a:pPr>
                      <a:r>
                        <a:rPr lang="fr-CA" sz="1400" b="1">
                          <a:latin typeface="Trebuchet MS"/>
                          <a:ea typeface="Trebuchet MS"/>
                          <a:cs typeface="Trebuchet MS"/>
                          <a:sym typeface="Trebuchet MS"/>
                        </a:rPr>
                        <a:t> </a:t>
                      </a:r>
                      <a:endParaRPr sz="1400">
                        <a:latin typeface="Calibri"/>
                        <a:ea typeface="Calibri"/>
                        <a:cs typeface="Calibri"/>
                        <a:sym typeface="Calibri"/>
                      </a:endParaRPr>
                    </a:p>
                  </a:txBody>
                  <a:tcPr marL="68575" marR="68575" marT="0" marB="0"/>
                </a:tc>
                <a:tc>
                  <a:txBody>
                    <a:bodyPr/>
                    <a:lstStyle/>
                    <a:p>
                      <a:pPr marL="0" marR="0" lvl="0" indent="0" algn="l" rtl="0">
                        <a:lnSpc>
                          <a:spcPct val="100000"/>
                        </a:lnSpc>
                        <a:spcBef>
                          <a:spcPts val="0"/>
                        </a:spcBef>
                        <a:spcAft>
                          <a:spcPts val="0"/>
                        </a:spcAft>
                        <a:buNone/>
                      </a:pPr>
                      <a:r>
                        <a:rPr lang="fr-CA" sz="1400">
                          <a:latin typeface="Trebuchet MS"/>
                          <a:ea typeface="Trebuchet MS"/>
                          <a:cs typeface="Trebuchet MS"/>
                          <a:sym typeface="Trebuchet MS"/>
                        </a:rPr>
                        <a:t>Comité Ressources humaines</a:t>
                      </a:r>
                      <a:endParaRPr sz="1400">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fr-CA" sz="1400">
                          <a:latin typeface="Trebuchet MS"/>
                          <a:ea typeface="Trebuchet MS"/>
                          <a:cs typeface="Trebuchet MS"/>
                          <a:sym typeface="Trebuchet MS"/>
                        </a:rPr>
                        <a:t>3</a:t>
                      </a:r>
                      <a:endParaRPr sz="1400">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fr-CA" sz="1400">
                          <a:highlight>
                            <a:schemeClr val="lt1"/>
                          </a:highlight>
                          <a:latin typeface="Trebuchet MS"/>
                          <a:ea typeface="Trebuchet MS"/>
                          <a:cs typeface="Trebuchet MS"/>
                          <a:sym typeface="Trebuchet MS"/>
                        </a:rPr>
                        <a:t>7 rencontres</a:t>
                      </a:r>
                      <a:r>
                        <a:rPr lang="fr-CA" sz="1400">
                          <a:latin typeface="Trebuchet MS"/>
                          <a:ea typeface="Trebuchet MS"/>
                          <a:cs typeface="Trebuchet MS"/>
                          <a:sym typeface="Trebuchet MS"/>
                        </a:rPr>
                        <a:t>/21h</a:t>
                      </a:r>
                      <a:endParaRPr sz="1400">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r h="275500">
                <a:tc>
                  <a:txBody>
                    <a:bodyPr/>
                    <a:lstStyle/>
                    <a:p>
                      <a:pPr marL="0" marR="0" lvl="0" indent="0" algn="l" rtl="0">
                        <a:lnSpc>
                          <a:spcPct val="107000"/>
                        </a:lnSpc>
                        <a:spcBef>
                          <a:spcPts val="0"/>
                        </a:spcBef>
                        <a:spcAft>
                          <a:spcPts val="0"/>
                        </a:spcAft>
                        <a:buNone/>
                      </a:pPr>
                      <a:r>
                        <a:rPr lang="fr-CA" sz="1400" b="1">
                          <a:latin typeface="Trebuchet MS"/>
                          <a:ea typeface="Trebuchet MS"/>
                          <a:cs typeface="Trebuchet MS"/>
                          <a:sym typeface="Trebuchet MS"/>
                        </a:rPr>
                        <a:t> </a:t>
                      </a:r>
                      <a:endParaRPr sz="1400">
                        <a:latin typeface="Calibri"/>
                        <a:ea typeface="Calibri"/>
                        <a:cs typeface="Calibri"/>
                        <a:sym typeface="Calibri"/>
                      </a:endParaRPr>
                    </a:p>
                  </a:txBody>
                  <a:tcPr marL="68575" marR="68575" marT="0" marB="0"/>
                </a:tc>
                <a:tc>
                  <a:txBody>
                    <a:bodyPr/>
                    <a:lstStyle/>
                    <a:p>
                      <a:pPr marL="0" marR="0" lvl="0" indent="0" algn="l" rtl="0">
                        <a:lnSpc>
                          <a:spcPct val="100000"/>
                        </a:lnSpc>
                        <a:spcBef>
                          <a:spcPts val="0"/>
                        </a:spcBef>
                        <a:spcAft>
                          <a:spcPts val="0"/>
                        </a:spcAft>
                        <a:buNone/>
                      </a:pPr>
                      <a:r>
                        <a:rPr lang="fr-CA" sz="1400">
                          <a:latin typeface="Trebuchet MS"/>
                          <a:ea typeface="Trebuchet MS"/>
                          <a:cs typeface="Trebuchet MS"/>
                          <a:sym typeface="Trebuchet MS"/>
                        </a:rPr>
                        <a:t>Préparation CA </a:t>
                      </a:r>
                      <a:endParaRPr sz="1400">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fr-CA" sz="1400">
                          <a:latin typeface="Trebuchet MS"/>
                          <a:ea typeface="Trebuchet MS"/>
                          <a:cs typeface="Trebuchet MS"/>
                          <a:sym typeface="Trebuchet MS"/>
                        </a:rPr>
                        <a:t>2</a:t>
                      </a:r>
                      <a:endParaRPr sz="1400">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7 rencontres/7h</a:t>
                      </a:r>
                      <a:endParaRPr sz="1400">
                        <a:latin typeface="Calibri"/>
                        <a:ea typeface="Calibri"/>
                        <a:cs typeface="Calibri"/>
                        <a:sym typeface="Calibri"/>
                      </a:endParaRPr>
                    </a:p>
                  </a:txBody>
                  <a:tcPr marL="68575" marR="68575" marT="0" marB="0"/>
                </a:tc>
                <a:extLst>
                  <a:ext uri="{0D108BD9-81ED-4DB2-BD59-A6C34878D82A}">
                    <a16:rowId xmlns:a16="http://schemas.microsoft.com/office/drawing/2014/main" val="10006"/>
                  </a:ext>
                </a:extLst>
              </a:tr>
              <a:tr h="656700">
                <a:tc>
                  <a:txBody>
                    <a:bodyPr/>
                    <a:lstStyle/>
                    <a:p>
                      <a:pPr marL="0" marR="0" lvl="0" indent="0" algn="l" rtl="0">
                        <a:lnSpc>
                          <a:spcPct val="107000"/>
                        </a:lnSpc>
                        <a:spcBef>
                          <a:spcPts val="0"/>
                        </a:spcBef>
                        <a:spcAft>
                          <a:spcPts val="0"/>
                        </a:spcAft>
                        <a:buNone/>
                      </a:pPr>
                      <a:r>
                        <a:rPr lang="fr-CA" sz="1400" b="1">
                          <a:latin typeface="Trebuchet MS"/>
                          <a:ea typeface="Trebuchet MS"/>
                          <a:cs typeface="Trebuchet MS"/>
                          <a:sym typeface="Trebuchet MS"/>
                        </a:rPr>
                        <a:t>Assemblée de concertation Table des aîné.es Antoine-Labelle </a:t>
                      </a:r>
                      <a:endParaRPr sz="1400">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Rencontres régulières et AGA</a:t>
                      </a:r>
                      <a:endParaRPr sz="1400">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fr-CA" sz="1400">
                          <a:latin typeface="Trebuchet MS"/>
                          <a:ea typeface="Trebuchet MS"/>
                          <a:cs typeface="Trebuchet MS"/>
                          <a:sym typeface="Trebuchet MS"/>
                        </a:rPr>
                        <a:t>15</a:t>
                      </a:r>
                      <a:endParaRPr sz="1400">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5 rencontres/15h</a:t>
                      </a:r>
                      <a:endParaRPr sz="1400">
                        <a:latin typeface="Calibri"/>
                        <a:ea typeface="Calibri"/>
                        <a:cs typeface="Calibri"/>
                        <a:sym typeface="Calibri"/>
                      </a:endParaRPr>
                    </a:p>
                  </a:txBody>
                  <a:tcPr marL="68575" marR="68575" marT="0" marB="0"/>
                </a:tc>
                <a:extLst>
                  <a:ext uri="{0D108BD9-81ED-4DB2-BD59-A6C34878D82A}">
                    <a16:rowId xmlns:a16="http://schemas.microsoft.com/office/drawing/2014/main" val="10007"/>
                  </a:ext>
                </a:extLst>
              </a:tr>
              <a:tr h="483375">
                <a:tc>
                  <a:txBody>
                    <a:bodyPr/>
                    <a:lstStyle/>
                    <a:p>
                      <a:pPr marL="0" marR="0" lvl="0" indent="0" algn="l" rtl="0">
                        <a:lnSpc>
                          <a:spcPct val="107000"/>
                        </a:lnSpc>
                        <a:spcBef>
                          <a:spcPts val="0"/>
                        </a:spcBef>
                        <a:spcAft>
                          <a:spcPts val="0"/>
                        </a:spcAft>
                        <a:buNone/>
                      </a:pPr>
                      <a:r>
                        <a:rPr lang="fr-CA" sz="1400" b="1">
                          <a:latin typeface="Trebuchet MS"/>
                          <a:ea typeface="Trebuchet MS"/>
                          <a:cs typeface="Trebuchet MS"/>
                          <a:sym typeface="Trebuchet MS"/>
                        </a:rPr>
                        <a:t>Comité des Sages</a:t>
                      </a:r>
                      <a:endParaRPr sz="1400">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Rencontres régulières, proches aidants</a:t>
                      </a:r>
                      <a:endParaRPr sz="1400">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fr-CA" sz="1400">
                          <a:latin typeface="Trebuchet MS"/>
                          <a:ea typeface="Trebuchet MS"/>
                          <a:cs typeface="Trebuchet MS"/>
                          <a:sym typeface="Trebuchet MS"/>
                        </a:rPr>
                        <a:t>16</a:t>
                      </a:r>
                      <a:endParaRPr sz="1400">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fr-CA" sz="1400" dirty="0">
                          <a:latin typeface="Trebuchet MS"/>
                          <a:ea typeface="Trebuchet MS"/>
                          <a:cs typeface="Trebuchet MS"/>
                          <a:sym typeface="Trebuchet MS"/>
                        </a:rPr>
                        <a:t>5 rencontres/10h</a:t>
                      </a:r>
                      <a:endParaRPr sz="1400" dirty="0">
                        <a:latin typeface="Calibri"/>
                        <a:ea typeface="Calibri"/>
                        <a:cs typeface="Calibri"/>
                        <a:sym typeface="Calibri"/>
                      </a:endParaRPr>
                    </a:p>
                  </a:txBody>
                  <a:tcPr marL="68575" marR="68575" marT="0" marB="0"/>
                </a:tc>
                <a:extLst>
                  <a:ext uri="{0D108BD9-81ED-4DB2-BD59-A6C34878D82A}">
                    <a16:rowId xmlns:a16="http://schemas.microsoft.com/office/drawing/2014/main" val="10008"/>
                  </a:ext>
                </a:extLst>
              </a:tr>
              <a:tr h="437800">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Salon des aînés.es actifs.ves</a:t>
                      </a:r>
                      <a:endParaRPr sz="1400">
                        <a:latin typeface="Trebuchet MS"/>
                        <a:ea typeface="Trebuchet MS"/>
                        <a:cs typeface="Trebuchet MS"/>
                        <a:sym typeface="Trebuchet MS"/>
                      </a:endParaRPr>
                    </a:p>
                  </a:txBody>
                  <a:tcPr marL="64200" marR="64200" marT="0" marB="0"/>
                </a:tc>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Comité organisateur édition 2024</a:t>
                      </a:r>
                      <a:endParaRPr sz="1400">
                        <a:latin typeface="Trebuchet MS"/>
                        <a:ea typeface="Trebuchet MS"/>
                        <a:cs typeface="Trebuchet MS"/>
                        <a:sym typeface="Trebuchet MS"/>
                      </a:endParaRPr>
                    </a:p>
                  </a:txBody>
                  <a:tcPr marL="64200" marR="64200" marT="0" marB="0"/>
                </a:tc>
                <a:tc>
                  <a:txBody>
                    <a:bodyPr/>
                    <a:lstStyle/>
                    <a:p>
                      <a:pPr marL="0" marR="0" lvl="0" indent="0" algn="ctr" rtl="0">
                        <a:lnSpc>
                          <a:spcPct val="107000"/>
                        </a:lnSpc>
                        <a:spcBef>
                          <a:spcPts val="0"/>
                        </a:spcBef>
                        <a:spcAft>
                          <a:spcPts val="0"/>
                        </a:spcAft>
                        <a:buNone/>
                      </a:pPr>
                      <a:r>
                        <a:rPr lang="fr-CA" sz="1400">
                          <a:latin typeface="Trebuchet MS"/>
                          <a:ea typeface="Trebuchet MS"/>
                          <a:cs typeface="Trebuchet MS"/>
                          <a:sym typeface="Trebuchet MS"/>
                        </a:rPr>
                        <a:t>10</a:t>
                      </a:r>
                      <a:endParaRPr sz="1400">
                        <a:latin typeface="Trebuchet MS"/>
                        <a:ea typeface="Trebuchet MS"/>
                        <a:cs typeface="Trebuchet MS"/>
                        <a:sym typeface="Trebuchet MS"/>
                      </a:endParaRPr>
                    </a:p>
                  </a:txBody>
                  <a:tcPr marL="64200" marR="64200" marT="0" marB="0"/>
                </a:tc>
                <a:tc>
                  <a:txBody>
                    <a:bodyPr/>
                    <a:lstStyle/>
                    <a:p>
                      <a:pPr marL="0" marR="0" lvl="0" indent="0" algn="l" rtl="0">
                        <a:lnSpc>
                          <a:spcPct val="107000"/>
                        </a:lnSpc>
                        <a:spcBef>
                          <a:spcPts val="0"/>
                        </a:spcBef>
                        <a:spcAft>
                          <a:spcPts val="0"/>
                        </a:spcAft>
                        <a:buNone/>
                      </a:pPr>
                      <a:r>
                        <a:rPr lang="fr-CA" dirty="0">
                          <a:highlight>
                            <a:schemeClr val="lt1"/>
                          </a:highlight>
                        </a:rPr>
                        <a:t>6</a:t>
                      </a:r>
                      <a:r>
                        <a:rPr lang="fr-CA" sz="1400" dirty="0">
                          <a:latin typeface="Trebuchet MS"/>
                          <a:ea typeface="Trebuchet MS"/>
                          <a:cs typeface="Trebuchet MS"/>
                          <a:sym typeface="Trebuchet MS"/>
                        </a:rPr>
                        <a:t> rencontres/7.5h</a:t>
                      </a:r>
                      <a:endParaRPr sz="1400" dirty="0">
                        <a:latin typeface="Trebuchet MS"/>
                        <a:ea typeface="Trebuchet MS"/>
                        <a:cs typeface="Trebuchet MS"/>
                        <a:sym typeface="Trebuchet MS"/>
                      </a:endParaRPr>
                    </a:p>
                  </a:txBody>
                  <a:tcPr marL="64200" marR="64200" marT="0" marB="0"/>
                </a:tc>
                <a:extLst>
                  <a:ext uri="{0D108BD9-81ED-4DB2-BD59-A6C34878D82A}">
                    <a16:rowId xmlns:a16="http://schemas.microsoft.com/office/drawing/2014/main" val="10009"/>
                  </a:ext>
                </a:extLst>
              </a:tr>
              <a:tr h="296925">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 </a:t>
                      </a:r>
                      <a:endParaRPr sz="1400">
                        <a:latin typeface="Trebuchet MS"/>
                        <a:ea typeface="Trebuchet MS"/>
                        <a:cs typeface="Trebuchet MS"/>
                        <a:sym typeface="Trebuchet MS"/>
                      </a:endParaRPr>
                    </a:p>
                  </a:txBody>
                  <a:tcPr marL="64200" marR="64200" marT="0" marB="0"/>
                </a:tc>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Préparation des rencontres</a:t>
                      </a:r>
                      <a:endParaRPr sz="1400">
                        <a:latin typeface="Trebuchet MS"/>
                        <a:ea typeface="Trebuchet MS"/>
                        <a:cs typeface="Trebuchet MS"/>
                        <a:sym typeface="Trebuchet MS"/>
                      </a:endParaRPr>
                    </a:p>
                  </a:txBody>
                  <a:tcPr marL="64200" marR="64200" marT="0" marB="0"/>
                </a:tc>
                <a:tc>
                  <a:txBody>
                    <a:bodyPr/>
                    <a:lstStyle/>
                    <a:p>
                      <a:pPr marL="0" marR="0" lvl="0" indent="0" algn="ctr" rtl="0">
                        <a:lnSpc>
                          <a:spcPct val="107000"/>
                        </a:lnSpc>
                        <a:spcBef>
                          <a:spcPts val="0"/>
                        </a:spcBef>
                        <a:spcAft>
                          <a:spcPts val="0"/>
                        </a:spcAft>
                        <a:buNone/>
                      </a:pPr>
                      <a:r>
                        <a:rPr lang="fr-CA" sz="1400">
                          <a:latin typeface="Trebuchet MS"/>
                          <a:ea typeface="Trebuchet MS"/>
                          <a:cs typeface="Trebuchet MS"/>
                          <a:sym typeface="Trebuchet MS"/>
                        </a:rPr>
                        <a:t> </a:t>
                      </a:r>
                      <a:endParaRPr sz="1400">
                        <a:latin typeface="Trebuchet MS"/>
                        <a:ea typeface="Trebuchet MS"/>
                        <a:cs typeface="Trebuchet MS"/>
                        <a:sym typeface="Trebuchet MS"/>
                      </a:endParaRPr>
                    </a:p>
                  </a:txBody>
                  <a:tcPr marL="64200" marR="64200" marT="0" marB="0"/>
                </a:tc>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3h</a:t>
                      </a:r>
                      <a:endParaRPr sz="1400">
                        <a:latin typeface="Trebuchet MS"/>
                        <a:ea typeface="Trebuchet MS"/>
                        <a:cs typeface="Trebuchet MS"/>
                        <a:sym typeface="Trebuchet MS"/>
                      </a:endParaRPr>
                    </a:p>
                  </a:txBody>
                  <a:tcPr marL="64200" marR="64200" marT="0" marB="0"/>
                </a:tc>
                <a:extLst>
                  <a:ext uri="{0D108BD9-81ED-4DB2-BD59-A6C34878D82A}">
                    <a16:rowId xmlns:a16="http://schemas.microsoft.com/office/drawing/2014/main" val="10010"/>
                  </a:ext>
                </a:extLst>
              </a:tr>
              <a:tr h="296925">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Comité Maltraitance</a:t>
                      </a:r>
                      <a:endParaRPr sz="1400">
                        <a:latin typeface="Trebuchet MS"/>
                        <a:ea typeface="Trebuchet MS"/>
                        <a:cs typeface="Trebuchet MS"/>
                        <a:sym typeface="Trebuchet MS"/>
                      </a:endParaRPr>
                    </a:p>
                  </a:txBody>
                  <a:tcPr marL="64200" marR="64200" marT="0" marB="0"/>
                </a:tc>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Rencontres régulières</a:t>
                      </a:r>
                      <a:endParaRPr sz="1400">
                        <a:latin typeface="Trebuchet MS"/>
                        <a:ea typeface="Trebuchet MS"/>
                        <a:cs typeface="Trebuchet MS"/>
                        <a:sym typeface="Trebuchet MS"/>
                      </a:endParaRPr>
                    </a:p>
                  </a:txBody>
                  <a:tcPr marL="64200" marR="64200" marT="0" marB="0"/>
                </a:tc>
                <a:tc>
                  <a:txBody>
                    <a:bodyPr/>
                    <a:lstStyle/>
                    <a:p>
                      <a:pPr marL="0" marR="0" lvl="0" indent="0" algn="ctr" rtl="0">
                        <a:lnSpc>
                          <a:spcPct val="107000"/>
                        </a:lnSpc>
                        <a:spcBef>
                          <a:spcPts val="0"/>
                        </a:spcBef>
                        <a:spcAft>
                          <a:spcPts val="0"/>
                        </a:spcAft>
                        <a:buNone/>
                      </a:pPr>
                      <a:r>
                        <a:rPr lang="fr-CA" sz="1400">
                          <a:latin typeface="Trebuchet MS"/>
                          <a:ea typeface="Trebuchet MS"/>
                          <a:cs typeface="Trebuchet MS"/>
                          <a:sym typeface="Trebuchet MS"/>
                        </a:rPr>
                        <a:t>10</a:t>
                      </a:r>
                      <a:endParaRPr sz="1400">
                        <a:latin typeface="Trebuchet MS"/>
                        <a:ea typeface="Trebuchet MS"/>
                        <a:cs typeface="Trebuchet MS"/>
                        <a:sym typeface="Trebuchet MS"/>
                      </a:endParaRPr>
                    </a:p>
                  </a:txBody>
                  <a:tcPr marL="64200" marR="64200" marT="0" marB="0"/>
                </a:tc>
                <a:tc>
                  <a:txBody>
                    <a:bodyPr/>
                    <a:lstStyle/>
                    <a:p>
                      <a:pPr marL="0" marR="0" lvl="0" indent="0" algn="l" rtl="0">
                        <a:lnSpc>
                          <a:spcPct val="107000"/>
                        </a:lnSpc>
                        <a:spcBef>
                          <a:spcPts val="0"/>
                        </a:spcBef>
                        <a:spcAft>
                          <a:spcPts val="0"/>
                        </a:spcAft>
                        <a:buNone/>
                      </a:pPr>
                      <a:r>
                        <a:rPr lang="fr-CA" sz="1400" dirty="0">
                          <a:latin typeface="Trebuchet MS"/>
                          <a:ea typeface="Trebuchet MS"/>
                          <a:cs typeface="Trebuchet MS"/>
                          <a:sym typeface="Trebuchet MS"/>
                        </a:rPr>
                        <a:t>6 rencontres/15h</a:t>
                      </a:r>
                      <a:endParaRPr sz="1400" dirty="0">
                        <a:latin typeface="Trebuchet MS"/>
                        <a:ea typeface="Trebuchet MS"/>
                        <a:cs typeface="Trebuchet MS"/>
                        <a:sym typeface="Trebuchet MS"/>
                      </a:endParaRPr>
                    </a:p>
                  </a:txBody>
                  <a:tcPr marL="64200" marR="64200" marT="0" marB="0"/>
                </a:tc>
                <a:extLst>
                  <a:ext uri="{0D108BD9-81ED-4DB2-BD59-A6C34878D82A}">
                    <a16:rowId xmlns:a16="http://schemas.microsoft.com/office/drawing/2014/main" val="10011"/>
                  </a:ext>
                </a:extLst>
              </a:tr>
              <a:tr h="370800">
                <a:tc>
                  <a:txBody>
                    <a:bodyPr/>
                    <a:lstStyle/>
                    <a:p>
                      <a:pPr marL="0" marR="0" lvl="0" indent="0" algn="l" rtl="0">
                        <a:lnSpc>
                          <a:spcPct val="100000"/>
                        </a:lnSpc>
                        <a:spcBef>
                          <a:spcPts val="0"/>
                        </a:spcBef>
                        <a:spcAft>
                          <a:spcPts val="0"/>
                        </a:spcAft>
                        <a:buNone/>
                      </a:pPr>
                      <a:r>
                        <a:rPr lang="fr-CA" sz="1400">
                          <a:latin typeface="Trebuchet MS"/>
                          <a:ea typeface="Trebuchet MS"/>
                          <a:cs typeface="Trebuchet MS"/>
                          <a:sym typeface="Trebuchet MS"/>
                        </a:rPr>
                        <a:t> </a:t>
                      </a:r>
                      <a:endParaRPr sz="1400">
                        <a:latin typeface="Trebuchet MS"/>
                        <a:ea typeface="Trebuchet MS"/>
                        <a:cs typeface="Trebuchet MS"/>
                        <a:sym typeface="Trebuchet MS"/>
                      </a:endParaRPr>
                    </a:p>
                  </a:txBody>
                  <a:tcPr marL="64200" marR="64200" marT="0" marB="0"/>
                </a:tc>
                <a:tc>
                  <a:txBody>
                    <a:bodyPr/>
                    <a:lstStyle/>
                    <a:p>
                      <a:pPr marL="0" marR="0" lvl="0" indent="0" algn="l" rtl="0">
                        <a:lnSpc>
                          <a:spcPct val="100000"/>
                        </a:lnSpc>
                        <a:spcBef>
                          <a:spcPts val="0"/>
                        </a:spcBef>
                        <a:spcAft>
                          <a:spcPts val="0"/>
                        </a:spcAft>
                        <a:buNone/>
                      </a:pPr>
                      <a:r>
                        <a:rPr lang="fr-CA" sz="1400">
                          <a:latin typeface="Trebuchet MS"/>
                          <a:ea typeface="Trebuchet MS"/>
                          <a:cs typeface="Trebuchet MS"/>
                          <a:sym typeface="Trebuchet MS"/>
                        </a:rPr>
                        <a:t>Trajectoire de services</a:t>
                      </a:r>
                      <a:endParaRPr sz="1400">
                        <a:latin typeface="Trebuchet MS"/>
                        <a:ea typeface="Trebuchet MS"/>
                        <a:cs typeface="Trebuchet MS"/>
                        <a:sym typeface="Trebuchet MS"/>
                      </a:endParaRPr>
                    </a:p>
                  </a:txBody>
                  <a:tcPr marL="64200" marR="64200" marT="0" marB="0"/>
                </a:tc>
                <a:tc>
                  <a:txBody>
                    <a:bodyPr/>
                    <a:lstStyle/>
                    <a:p>
                      <a:pPr marL="0" marR="0" lvl="0" indent="0" algn="ctr" rtl="0">
                        <a:lnSpc>
                          <a:spcPct val="100000"/>
                        </a:lnSpc>
                        <a:spcBef>
                          <a:spcPts val="0"/>
                        </a:spcBef>
                        <a:spcAft>
                          <a:spcPts val="0"/>
                        </a:spcAft>
                        <a:buNone/>
                      </a:pPr>
                      <a:r>
                        <a:rPr lang="fr-CA" sz="1400">
                          <a:highlight>
                            <a:schemeClr val="lt1"/>
                          </a:highlight>
                          <a:latin typeface="Trebuchet MS"/>
                          <a:ea typeface="Trebuchet MS"/>
                          <a:cs typeface="Trebuchet MS"/>
                          <a:sym typeface="Trebuchet MS"/>
                        </a:rPr>
                        <a:t>10</a:t>
                      </a:r>
                      <a:endParaRPr sz="1400">
                        <a:highlight>
                          <a:schemeClr val="lt1"/>
                        </a:highlight>
                        <a:latin typeface="Trebuchet MS"/>
                        <a:ea typeface="Trebuchet MS"/>
                        <a:cs typeface="Trebuchet MS"/>
                        <a:sym typeface="Trebuchet MS"/>
                      </a:endParaRPr>
                    </a:p>
                  </a:txBody>
                  <a:tcPr marL="64200" marR="64200" marT="0" marB="0"/>
                </a:tc>
                <a:tc>
                  <a:txBody>
                    <a:bodyPr/>
                    <a:lstStyle/>
                    <a:p>
                      <a:pPr marL="0" marR="0" lvl="0" indent="0" algn="l" rtl="0">
                        <a:lnSpc>
                          <a:spcPct val="100000"/>
                        </a:lnSpc>
                        <a:spcBef>
                          <a:spcPts val="0"/>
                        </a:spcBef>
                        <a:spcAft>
                          <a:spcPts val="0"/>
                        </a:spcAft>
                        <a:buNone/>
                      </a:pPr>
                      <a:r>
                        <a:rPr lang="fr-CA" dirty="0"/>
                        <a:t>1</a:t>
                      </a:r>
                      <a:r>
                        <a:rPr lang="fr-CA" sz="1400" dirty="0">
                          <a:latin typeface="Trebuchet MS"/>
                          <a:ea typeface="Trebuchet MS"/>
                          <a:cs typeface="Trebuchet MS"/>
                          <a:sym typeface="Trebuchet MS"/>
                        </a:rPr>
                        <a:t> rencontre/2.5h</a:t>
                      </a:r>
                      <a:endParaRPr sz="1400" dirty="0">
                        <a:latin typeface="Trebuchet MS"/>
                        <a:ea typeface="Trebuchet MS"/>
                        <a:cs typeface="Trebuchet MS"/>
                        <a:sym typeface="Trebuchet MS"/>
                      </a:endParaRPr>
                    </a:p>
                  </a:txBody>
                  <a:tcPr marL="64200" marR="64200" marT="0" marB="0"/>
                </a:tc>
                <a:extLst>
                  <a:ext uri="{0D108BD9-81ED-4DB2-BD59-A6C34878D82A}">
                    <a16:rowId xmlns:a16="http://schemas.microsoft.com/office/drawing/2014/main" val="10012"/>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7"/>
          <p:cNvSpPr txBox="1">
            <a:spLocks noGrp="1"/>
          </p:cNvSpPr>
          <p:nvPr>
            <p:ph type="sldNum" idx="12"/>
          </p:nvPr>
        </p:nvSpPr>
        <p:spPr>
          <a:xfrm>
            <a:off x="4064000" y="6720840"/>
            <a:ext cx="1950720" cy="397581"/>
          </a:xfrm>
          <a:prstGeom prst="rect">
            <a:avLst/>
          </a:prstGeom>
          <a:noFill/>
          <a:ln>
            <a:noFill/>
          </a:ln>
        </p:spPr>
        <p:txBody>
          <a:bodyPr spcFirstLastPara="1" wrap="square" lIns="98375" tIns="49175" rIns="98375" bIns="49175" anchor="ctr" anchorCtr="0">
            <a:noAutofit/>
          </a:bodyPr>
          <a:lstStyle/>
          <a:p>
            <a:pPr marL="0" lvl="0" indent="0" algn="ctr" rtl="0">
              <a:spcBef>
                <a:spcPts val="0"/>
              </a:spcBef>
              <a:spcAft>
                <a:spcPts val="0"/>
              </a:spcAft>
              <a:buNone/>
            </a:pPr>
            <a:fld id="{00000000-1234-1234-1234-123412341234}" type="slidenum">
              <a:rPr lang="fr-CA"/>
              <a:t>17</a:t>
            </a:fld>
            <a:endParaRPr/>
          </a:p>
        </p:txBody>
      </p:sp>
      <p:sp>
        <p:nvSpPr>
          <p:cNvPr id="225" name="Google Shape;225;p17"/>
          <p:cNvSpPr txBox="1">
            <a:spLocks noGrp="1"/>
          </p:cNvSpPr>
          <p:nvPr>
            <p:ph type="title"/>
          </p:nvPr>
        </p:nvSpPr>
        <p:spPr>
          <a:xfrm>
            <a:off x="718880" y="121386"/>
            <a:ext cx="8640959" cy="936104"/>
          </a:xfrm>
          <a:prstGeom prst="rect">
            <a:avLst/>
          </a:prstGeom>
          <a:noFill/>
          <a:ln>
            <a:noFill/>
          </a:ln>
        </p:spPr>
        <p:txBody>
          <a:bodyPr spcFirstLastPara="1" wrap="square" lIns="98375" tIns="49175" rIns="98375" bIns="49175" anchor="t" anchorCtr="0">
            <a:noAutofit/>
          </a:bodyPr>
          <a:lstStyle/>
          <a:p>
            <a:pPr marL="0" lvl="0" indent="0" algn="ctr" rtl="0">
              <a:spcBef>
                <a:spcPts val="0"/>
              </a:spcBef>
              <a:spcAft>
                <a:spcPts val="0"/>
              </a:spcAft>
              <a:buSzPts val="3072"/>
              <a:buNone/>
            </a:pPr>
            <a:r>
              <a:rPr lang="fr-CA" sz="2400">
                <a:solidFill>
                  <a:srgbClr val="568C11"/>
                </a:solidFill>
              </a:rPr>
              <a:t>Compilation des rencontres auxquelles ont participé les membres du CA</a:t>
            </a:r>
            <a:br>
              <a:rPr lang="fr-CA" sz="2400">
                <a:solidFill>
                  <a:srgbClr val="568C11"/>
                </a:solidFill>
              </a:rPr>
            </a:br>
            <a:r>
              <a:rPr lang="fr-CA" sz="2400" b="0">
                <a:solidFill>
                  <a:schemeClr val="dk1"/>
                </a:solidFill>
              </a:rPr>
              <a:t>35</a:t>
            </a:r>
            <a:r>
              <a:rPr lang="fr-CA" sz="2000">
                <a:solidFill>
                  <a:schemeClr val="dk1"/>
                </a:solidFill>
              </a:rPr>
              <a:t> rencontres, 189,5h</a:t>
            </a:r>
            <a:br>
              <a:rPr lang="fr-CA" sz="2000">
                <a:solidFill>
                  <a:srgbClr val="568C11"/>
                </a:solidFill>
              </a:rPr>
            </a:br>
            <a:br>
              <a:rPr lang="fr-CA" sz="2500">
                <a:solidFill>
                  <a:srgbClr val="568C11"/>
                </a:solidFill>
              </a:rPr>
            </a:br>
            <a:endParaRPr sz="2800"/>
          </a:p>
        </p:txBody>
      </p:sp>
      <p:graphicFrame>
        <p:nvGraphicFramePr>
          <p:cNvPr id="226" name="Google Shape;226;p17"/>
          <p:cNvGraphicFramePr/>
          <p:nvPr/>
        </p:nvGraphicFramePr>
        <p:xfrm>
          <a:off x="556319" y="1285528"/>
          <a:ext cx="8640950" cy="5842811"/>
        </p:xfrm>
        <a:graphic>
          <a:graphicData uri="http://schemas.openxmlformats.org/drawingml/2006/table">
            <a:tbl>
              <a:tblPr firstRow="1" firstCol="1" bandRow="1">
                <a:noFill/>
                <a:tableStyleId>{08DB553A-C894-4420-9426-FB99D30C74CA}</a:tableStyleId>
              </a:tblPr>
              <a:tblGrid>
                <a:gridCol w="2448275">
                  <a:extLst>
                    <a:ext uri="{9D8B030D-6E8A-4147-A177-3AD203B41FA5}">
                      <a16:colId xmlns:a16="http://schemas.microsoft.com/office/drawing/2014/main" val="20000"/>
                    </a:ext>
                  </a:extLst>
                </a:gridCol>
                <a:gridCol w="2808300">
                  <a:extLst>
                    <a:ext uri="{9D8B030D-6E8A-4147-A177-3AD203B41FA5}">
                      <a16:colId xmlns:a16="http://schemas.microsoft.com/office/drawing/2014/main" val="20001"/>
                    </a:ext>
                  </a:extLst>
                </a:gridCol>
                <a:gridCol w="1440150">
                  <a:extLst>
                    <a:ext uri="{9D8B030D-6E8A-4147-A177-3AD203B41FA5}">
                      <a16:colId xmlns:a16="http://schemas.microsoft.com/office/drawing/2014/main" val="20002"/>
                    </a:ext>
                  </a:extLst>
                </a:gridCol>
                <a:gridCol w="1944225">
                  <a:extLst>
                    <a:ext uri="{9D8B030D-6E8A-4147-A177-3AD203B41FA5}">
                      <a16:colId xmlns:a16="http://schemas.microsoft.com/office/drawing/2014/main" val="20003"/>
                    </a:ext>
                  </a:extLst>
                </a:gridCol>
              </a:tblGrid>
              <a:tr h="468800">
                <a:tc>
                  <a:txBody>
                    <a:bodyPr/>
                    <a:lstStyle/>
                    <a:p>
                      <a:pPr marL="0" marR="0" lvl="0" indent="0" algn="l" rtl="0">
                        <a:lnSpc>
                          <a:spcPct val="107000"/>
                        </a:lnSpc>
                        <a:spcBef>
                          <a:spcPts val="0"/>
                        </a:spcBef>
                        <a:spcAft>
                          <a:spcPts val="0"/>
                        </a:spcAft>
                        <a:buNone/>
                      </a:pPr>
                      <a:r>
                        <a:rPr lang="fr-CA" sz="2000">
                          <a:solidFill>
                            <a:srgbClr val="FFFFFF"/>
                          </a:solidFill>
                          <a:latin typeface="Trebuchet MS"/>
                          <a:ea typeface="Trebuchet MS"/>
                          <a:cs typeface="Trebuchet MS"/>
                          <a:sym typeface="Trebuchet MS"/>
                        </a:rPr>
                        <a:t>Nom du comité </a:t>
                      </a:r>
                      <a:endParaRPr sz="2000">
                        <a:latin typeface="Trebuchet MS"/>
                        <a:ea typeface="Trebuchet MS"/>
                        <a:cs typeface="Trebuchet MS"/>
                        <a:sym typeface="Trebuchet MS"/>
                      </a:endParaRPr>
                    </a:p>
                  </a:txBody>
                  <a:tcPr marL="68575" marR="68575" marT="0" marB="0" anchor="ctr"/>
                </a:tc>
                <a:tc>
                  <a:txBody>
                    <a:bodyPr/>
                    <a:lstStyle/>
                    <a:p>
                      <a:pPr marL="0" marR="0" lvl="0" indent="0" algn="l" rtl="0">
                        <a:lnSpc>
                          <a:spcPct val="107000"/>
                        </a:lnSpc>
                        <a:spcBef>
                          <a:spcPts val="0"/>
                        </a:spcBef>
                        <a:spcAft>
                          <a:spcPts val="0"/>
                        </a:spcAft>
                        <a:buNone/>
                      </a:pPr>
                      <a:r>
                        <a:rPr lang="fr-CA" sz="2000">
                          <a:solidFill>
                            <a:srgbClr val="FFFFFF"/>
                          </a:solidFill>
                          <a:latin typeface="Trebuchet MS"/>
                          <a:ea typeface="Trebuchet MS"/>
                          <a:cs typeface="Trebuchet MS"/>
                          <a:sym typeface="Trebuchet MS"/>
                        </a:rPr>
                        <a:t>Motif</a:t>
                      </a:r>
                      <a:endParaRPr sz="2000">
                        <a:latin typeface="Trebuchet MS"/>
                        <a:ea typeface="Trebuchet MS"/>
                        <a:cs typeface="Trebuchet MS"/>
                        <a:sym typeface="Trebuchet MS"/>
                      </a:endParaRPr>
                    </a:p>
                  </a:txBody>
                  <a:tcPr marL="68575" marR="68575" marT="0" marB="0" anchor="ctr"/>
                </a:tc>
                <a:tc>
                  <a:txBody>
                    <a:bodyPr/>
                    <a:lstStyle/>
                    <a:p>
                      <a:pPr marL="0" marR="0" lvl="0" indent="0" algn="ctr" rtl="0">
                        <a:lnSpc>
                          <a:spcPct val="107000"/>
                        </a:lnSpc>
                        <a:spcBef>
                          <a:spcPts val="0"/>
                        </a:spcBef>
                        <a:spcAft>
                          <a:spcPts val="0"/>
                        </a:spcAft>
                        <a:buNone/>
                      </a:pPr>
                      <a:r>
                        <a:rPr lang="fr-CA" sz="1500">
                          <a:solidFill>
                            <a:srgbClr val="FFFFFF"/>
                          </a:solidFill>
                          <a:latin typeface="Trebuchet MS"/>
                          <a:ea typeface="Trebuchet MS"/>
                          <a:cs typeface="Trebuchet MS"/>
                          <a:sym typeface="Trebuchet MS"/>
                        </a:rPr>
                        <a:t>Nbre participants</a:t>
                      </a:r>
                      <a:endParaRPr sz="1500">
                        <a:latin typeface="Trebuchet MS"/>
                        <a:ea typeface="Trebuchet MS"/>
                        <a:cs typeface="Trebuchet MS"/>
                        <a:sym typeface="Trebuchet MS"/>
                      </a:endParaRPr>
                    </a:p>
                  </a:txBody>
                  <a:tcPr marL="68575" marR="68575" marT="0" marB="0" anchor="ctr"/>
                </a:tc>
                <a:tc>
                  <a:txBody>
                    <a:bodyPr/>
                    <a:lstStyle/>
                    <a:p>
                      <a:pPr marL="0" marR="0" lvl="0" indent="0" algn="l" rtl="0">
                        <a:lnSpc>
                          <a:spcPct val="107000"/>
                        </a:lnSpc>
                        <a:spcBef>
                          <a:spcPts val="0"/>
                        </a:spcBef>
                        <a:spcAft>
                          <a:spcPts val="0"/>
                        </a:spcAft>
                        <a:buNone/>
                      </a:pPr>
                      <a:r>
                        <a:rPr lang="fr-CA" sz="1400">
                          <a:solidFill>
                            <a:srgbClr val="FFFFFF"/>
                          </a:solidFill>
                          <a:latin typeface="Trebuchet MS"/>
                          <a:ea typeface="Trebuchet MS"/>
                          <a:cs typeface="Trebuchet MS"/>
                          <a:sym typeface="Trebuchet MS"/>
                        </a:rPr>
                        <a:t>Nbre rencontres/durée totale des rencontres</a:t>
                      </a:r>
                      <a:endParaRPr sz="1400">
                        <a:latin typeface="Trebuchet MS"/>
                        <a:ea typeface="Trebuchet MS"/>
                        <a:cs typeface="Trebuchet MS"/>
                        <a:sym typeface="Trebuchet MS"/>
                      </a:endParaRPr>
                    </a:p>
                  </a:txBody>
                  <a:tcPr marL="68575" marR="68575" marT="0" marB="0" anchor="ctr"/>
                </a:tc>
                <a:extLst>
                  <a:ext uri="{0D108BD9-81ED-4DB2-BD59-A6C34878D82A}">
                    <a16:rowId xmlns:a16="http://schemas.microsoft.com/office/drawing/2014/main" val="10000"/>
                  </a:ext>
                </a:extLst>
              </a:tr>
              <a:tr h="600875">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Table de concertation régionale des aînés des Laurentides (TCRAL)</a:t>
                      </a:r>
                      <a:endParaRPr sz="1400">
                        <a:latin typeface="Trebuchet MS"/>
                        <a:ea typeface="Trebuchet MS"/>
                        <a:cs typeface="Trebuchet MS"/>
                        <a:sym typeface="Trebuchet MS"/>
                      </a:endParaRPr>
                    </a:p>
                  </a:txBody>
                  <a:tcPr marL="64200" marR="64200" marT="0" marB="0"/>
                </a:tc>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CA réguliers</a:t>
                      </a:r>
                      <a:endParaRPr sz="1400">
                        <a:latin typeface="Trebuchet MS"/>
                        <a:ea typeface="Trebuchet MS"/>
                        <a:cs typeface="Trebuchet MS"/>
                        <a:sym typeface="Trebuchet MS"/>
                      </a:endParaRPr>
                    </a:p>
                  </a:txBody>
                  <a:tcPr marL="64200" marR="64200" marT="0" marB="0"/>
                </a:tc>
                <a:tc>
                  <a:txBody>
                    <a:bodyPr/>
                    <a:lstStyle/>
                    <a:p>
                      <a:pPr marL="0" marR="0" lvl="0" indent="0" algn="ctr" rtl="0">
                        <a:lnSpc>
                          <a:spcPct val="107000"/>
                        </a:lnSpc>
                        <a:spcBef>
                          <a:spcPts val="0"/>
                        </a:spcBef>
                        <a:spcAft>
                          <a:spcPts val="0"/>
                        </a:spcAft>
                        <a:buNone/>
                      </a:pPr>
                      <a:r>
                        <a:rPr lang="fr-CA" sz="1400">
                          <a:latin typeface="Trebuchet MS"/>
                          <a:ea typeface="Trebuchet MS"/>
                          <a:cs typeface="Trebuchet MS"/>
                          <a:sym typeface="Trebuchet MS"/>
                        </a:rPr>
                        <a:t>1 représentante de la TAAL</a:t>
                      </a:r>
                      <a:endParaRPr sz="1400">
                        <a:latin typeface="Trebuchet MS"/>
                        <a:ea typeface="Trebuchet MS"/>
                        <a:cs typeface="Trebuchet MS"/>
                        <a:sym typeface="Trebuchet MS"/>
                      </a:endParaRPr>
                    </a:p>
                  </a:txBody>
                  <a:tcPr marL="64200" marR="64200" marT="0" marB="0"/>
                </a:tc>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5 rencontres/15h</a:t>
                      </a:r>
                      <a:endParaRPr sz="1400">
                        <a:latin typeface="Trebuchet MS"/>
                        <a:ea typeface="Trebuchet MS"/>
                        <a:cs typeface="Trebuchet MS"/>
                        <a:sym typeface="Trebuchet MS"/>
                      </a:endParaRPr>
                    </a:p>
                  </a:txBody>
                  <a:tcPr marL="64200" marR="64200" marT="0" marB="0"/>
                </a:tc>
                <a:extLst>
                  <a:ext uri="{0D108BD9-81ED-4DB2-BD59-A6C34878D82A}">
                    <a16:rowId xmlns:a16="http://schemas.microsoft.com/office/drawing/2014/main" val="10001"/>
                  </a:ext>
                </a:extLst>
              </a:tr>
              <a:tr h="200300">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 </a:t>
                      </a:r>
                      <a:endParaRPr sz="1400">
                        <a:latin typeface="Trebuchet MS"/>
                        <a:ea typeface="Trebuchet MS"/>
                        <a:cs typeface="Trebuchet MS"/>
                        <a:sym typeface="Trebuchet MS"/>
                      </a:endParaRPr>
                    </a:p>
                  </a:txBody>
                  <a:tcPr marL="64200" marR="64200" marT="0" marB="0"/>
                </a:tc>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AGA</a:t>
                      </a:r>
                      <a:endParaRPr sz="1400">
                        <a:latin typeface="Trebuchet MS"/>
                        <a:ea typeface="Trebuchet MS"/>
                        <a:cs typeface="Trebuchet MS"/>
                        <a:sym typeface="Trebuchet MS"/>
                      </a:endParaRPr>
                    </a:p>
                  </a:txBody>
                  <a:tcPr marL="64200" marR="64200" marT="0" marB="0"/>
                </a:tc>
                <a:tc>
                  <a:txBody>
                    <a:bodyPr/>
                    <a:lstStyle/>
                    <a:p>
                      <a:pPr marL="0" marR="0" lvl="0" indent="0" algn="ctr" rtl="0">
                        <a:lnSpc>
                          <a:spcPct val="107000"/>
                        </a:lnSpc>
                        <a:spcBef>
                          <a:spcPts val="0"/>
                        </a:spcBef>
                        <a:spcAft>
                          <a:spcPts val="0"/>
                        </a:spcAft>
                        <a:buNone/>
                      </a:pPr>
                      <a:r>
                        <a:rPr lang="fr-CA" sz="1400">
                          <a:latin typeface="Trebuchet MS"/>
                          <a:ea typeface="Trebuchet MS"/>
                          <a:cs typeface="Trebuchet MS"/>
                          <a:sym typeface="Trebuchet MS"/>
                        </a:rPr>
                        <a:t> </a:t>
                      </a:r>
                      <a:endParaRPr sz="1400">
                        <a:latin typeface="Trebuchet MS"/>
                        <a:ea typeface="Trebuchet MS"/>
                        <a:cs typeface="Trebuchet MS"/>
                        <a:sym typeface="Trebuchet MS"/>
                      </a:endParaRPr>
                    </a:p>
                  </a:txBody>
                  <a:tcPr marL="64200" marR="64200" marT="0" marB="0"/>
                </a:tc>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1 rencontre/3h</a:t>
                      </a:r>
                      <a:endParaRPr sz="1400">
                        <a:latin typeface="Trebuchet MS"/>
                        <a:ea typeface="Trebuchet MS"/>
                        <a:cs typeface="Trebuchet MS"/>
                        <a:sym typeface="Trebuchet MS"/>
                      </a:endParaRPr>
                    </a:p>
                  </a:txBody>
                  <a:tcPr marL="64200" marR="64200" marT="0" marB="0"/>
                </a:tc>
                <a:extLst>
                  <a:ext uri="{0D108BD9-81ED-4DB2-BD59-A6C34878D82A}">
                    <a16:rowId xmlns:a16="http://schemas.microsoft.com/office/drawing/2014/main" val="10002"/>
                  </a:ext>
                </a:extLst>
              </a:tr>
              <a:tr h="200300">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 </a:t>
                      </a:r>
                      <a:endParaRPr sz="1400">
                        <a:latin typeface="Trebuchet MS"/>
                        <a:ea typeface="Trebuchet MS"/>
                        <a:cs typeface="Trebuchet MS"/>
                        <a:sym typeface="Trebuchet MS"/>
                      </a:endParaRPr>
                    </a:p>
                  </a:txBody>
                  <a:tcPr marL="64200" marR="64200" marT="0" marB="0"/>
                </a:tc>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Rencontre concertation</a:t>
                      </a:r>
                      <a:endParaRPr sz="1400">
                        <a:latin typeface="Trebuchet MS"/>
                        <a:ea typeface="Trebuchet MS"/>
                        <a:cs typeface="Trebuchet MS"/>
                        <a:sym typeface="Trebuchet MS"/>
                      </a:endParaRPr>
                    </a:p>
                  </a:txBody>
                  <a:tcPr marL="64200" marR="64200" marT="0" marB="0"/>
                </a:tc>
                <a:tc>
                  <a:txBody>
                    <a:bodyPr/>
                    <a:lstStyle/>
                    <a:p>
                      <a:pPr marL="0" marR="0" lvl="0" indent="0" algn="ctr" rtl="0">
                        <a:lnSpc>
                          <a:spcPct val="107000"/>
                        </a:lnSpc>
                        <a:spcBef>
                          <a:spcPts val="0"/>
                        </a:spcBef>
                        <a:spcAft>
                          <a:spcPts val="0"/>
                        </a:spcAft>
                        <a:buNone/>
                      </a:pPr>
                      <a:r>
                        <a:rPr lang="fr-CA" sz="1400">
                          <a:latin typeface="Trebuchet MS"/>
                          <a:ea typeface="Trebuchet MS"/>
                          <a:cs typeface="Trebuchet MS"/>
                          <a:sym typeface="Trebuchet MS"/>
                        </a:rPr>
                        <a:t> </a:t>
                      </a:r>
                      <a:endParaRPr sz="1400">
                        <a:latin typeface="Trebuchet MS"/>
                        <a:ea typeface="Trebuchet MS"/>
                        <a:cs typeface="Trebuchet MS"/>
                        <a:sym typeface="Trebuchet MS"/>
                      </a:endParaRPr>
                    </a:p>
                  </a:txBody>
                  <a:tcPr marL="64200" marR="64200" marT="0" marB="0"/>
                </a:tc>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2 rencontres/6h</a:t>
                      </a:r>
                      <a:endParaRPr sz="1400">
                        <a:latin typeface="Trebuchet MS"/>
                        <a:ea typeface="Trebuchet MS"/>
                        <a:cs typeface="Trebuchet MS"/>
                        <a:sym typeface="Trebuchet MS"/>
                      </a:endParaRPr>
                    </a:p>
                  </a:txBody>
                  <a:tcPr marL="64200" marR="64200" marT="0" marB="0"/>
                </a:tc>
                <a:extLst>
                  <a:ext uri="{0D108BD9-81ED-4DB2-BD59-A6C34878D82A}">
                    <a16:rowId xmlns:a16="http://schemas.microsoft.com/office/drawing/2014/main" val="10003"/>
                  </a:ext>
                </a:extLst>
              </a:tr>
              <a:tr h="200300">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 </a:t>
                      </a:r>
                      <a:endParaRPr sz="1400">
                        <a:latin typeface="Trebuchet MS"/>
                        <a:ea typeface="Trebuchet MS"/>
                        <a:cs typeface="Trebuchet MS"/>
                        <a:sym typeface="Trebuchet MS"/>
                      </a:endParaRPr>
                    </a:p>
                  </a:txBody>
                  <a:tcPr marL="64200" marR="64200" marT="0" marB="0"/>
                </a:tc>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Comité directeur</a:t>
                      </a:r>
                      <a:endParaRPr sz="1400">
                        <a:latin typeface="Trebuchet MS"/>
                        <a:ea typeface="Trebuchet MS"/>
                        <a:cs typeface="Trebuchet MS"/>
                        <a:sym typeface="Trebuchet MS"/>
                      </a:endParaRPr>
                    </a:p>
                  </a:txBody>
                  <a:tcPr marL="64200" marR="64200" marT="0" marB="0"/>
                </a:tc>
                <a:tc>
                  <a:txBody>
                    <a:bodyPr/>
                    <a:lstStyle/>
                    <a:p>
                      <a:pPr marL="0" marR="0" lvl="0" indent="0" algn="ctr" rtl="0">
                        <a:lnSpc>
                          <a:spcPct val="107000"/>
                        </a:lnSpc>
                        <a:spcBef>
                          <a:spcPts val="0"/>
                        </a:spcBef>
                        <a:spcAft>
                          <a:spcPts val="0"/>
                        </a:spcAft>
                        <a:buNone/>
                      </a:pPr>
                      <a:r>
                        <a:rPr lang="fr-CA" sz="1400">
                          <a:latin typeface="Trebuchet MS"/>
                          <a:ea typeface="Trebuchet MS"/>
                          <a:cs typeface="Trebuchet MS"/>
                          <a:sym typeface="Trebuchet MS"/>
                        </a:rPr>
                        <a:t> </a:t>
                      </a:r>
                      <a:endParaRPr sz="1400">
                        <a:latin typeface="Trebuchet MS"/>
                        <a:ea typeface="Trebuchet MS"/>
                        <a:cs typeface="Trebuchet MS"/>
                        <a:sym typeface="Trebuchet MS"/>
                      </a:endParaRPr>
                    </a:p>
                  </a:txBody>
                  <a:tcPr marL="64200" marR="64200" marT="0" marB="0"/>
                </a:tc>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4 rencontres/10h</a:t>
                      </a:r>
                      <a:endParaRPr sz="1400">
                        <a:latin typeface="Trebuchet MS"/>
                        <a:ea typeface="Trebuchet MS"/>
                        <a:cs typeface="Trebuchet MS"/>
                        <a:sym typeface="Trebuchet MS"/>
                      </a:endParaRPr>
                    </a:p>
                  </a:txBody>
                  <a:tcPr marL="64200" marR="64200" marT="0" marB="0"/>
                </a:tc>
                <a:extLst>
                  <a:ext uri="{0D108BD9-81ED-4DB2-BD59-A6C34878D82A}">
                    <a16:rowId xmlns:a16="http://schemas.microsoft.com/office/drawing/2014/main" val="10004"/>
                  </a:ext>
                </a:extLst>
              </a:tr>
              <a:tr h="200300">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 </a:t>
                      </a:r>
                      <a:endParaRPr sz="1400">
                        <a:latin typeface="Trebuchet MS"/>
                        <a:ea typeface="Trebuchet MS"/>
                        <a:cs typeface="Trebuchet MS"/>
                        <a:sym typeface="Trebuchet MS"/>
                      </a:endParaRPr>
                    </a:p>
                  </a:txBody>
                  <a:tcPr marL="64200" marR="64200" marT="0" marB="0"/>
                </a:tc>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Lac-à-l’épaule</a:t>
                      </a:r>
                      <a:endParaRPr sz="1400">
                        <a:latin typeface="Trebuchet MS"/>
                        <a:ea typeface="Trebuchet MS"/>
                        <a:cs typeface="Trebuchet MS"/>
                        <a:sym typeface="Trebuchet MS"/>
                      </a:endParaRPr>
                    </a:p>
                  </a:txBody>
                  <a:tcPr marL="64200" marR="64200" marT="0" marB="0"/>
                </a:tc>
                <a:tc>
                  <a:txBody>
                    <a:bodyPr/>
                    <a:lstStyle/>
                    <a:p>
                      <a:pPr marL="0" marR="0" lvl="0" indent="0" algn="ctr" rtl="0">
                        <a:lnSpc>
                          <a:spcPct val="107000"/>
                        </a:lnSpc>
                        <a:spcBef>
                          <a:spcPts val="0"/>
                        </a:spcBef>
                        <a:spcAft>
                          <a:spcPts val="0"/>
                        </a:spcAft>
                        <a:buNone/>
                      </a:pPr>
                      <a:r>
                        <a:rPr lang="fr-CA" sz="1400">
                          <a:latin typeface="Trebuchet MS"/>
                          <a:ea typeface="Trebuchet MS"/>
                          <a:cs typeface="Trebuchet MS"/>
                          <a:sym typeface="Trebuchet MS"/>
                        </a:rPr>
                        <a:t> </a:t>
                      </a:r>
                      <a:endParaRPr sz="1400">
                        <a:latin typeface="Trebuchet MS"/>
                        <a:ea typeface="Trebuchet MS"/>
                        <a:cs typeface="Trebuchet MS"/>
                        <a:sym typeface="Trebuchet MS"/>
                      </a:endParaRPr>
                    </a:p>
                  </a:txBody>
                  <a:tcPr marL="64200" marR="64200" marT="0" marB="0"/>
                </a:tc>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2 jours/16h</a:t>
                      </a:r>
                      <a:endParaRPr sz="1400">
                        <a:latin typeface="Trebuchet MS"/>
                        <a:ea typeface="Trebuchet MS"/>
                        <a:cs typeface="Trebuchet MS"/>
                        <a:sym typeface="Trebuchet MS"/>
                      </a:endParaRPr>
                    </a:p>
                  </a:txBody>
                  <a:tcPr marL="64200" marR="64200" marT="0" marB="0"/>
                </a:tc>
                <a:extLst>
                  <a:ext uri="{0D108BD9-81ED-4DB2-BD59-A6C34878D82A}">
                    <a16:rowId xmlns:a16="http://schemas.microsoft.com/office/drawing/2014/main" val="10005"/>
                  </a:ext>
                </a:extLst>
              </a:tr>
              <a:tr h="600875">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 </a:t>
                      </a:r>
                      <a:endParaRPr sz="1400">
                        <a:latin typeface="Trebuchet MS"/>
                        <a:ea typeface="Trebuchet MS"/>
                        <a:cs typeface="Trebuchet MS"/>
                        <a:sym typeface="Trebuchet MS"/>
                      </a:endParaRPr>
                    </a:p>
                  </a:txBody>
                  <a:tcPr marL="64200" marR="64200" marT="0" marB="0"/>
                </a:tc>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Comité recherche sur l’implication sociale des aînés</a:t>
                      </a:r>
                      <a:endParaRPr sz="1400">
                        <a:latin typeface="Trebuchet MS"/>
                        <a:ea typeface="Trebuchet MS"/>
                        <a:cs typeface="Trebuchet MS"/>
                        <a:sym typeface="Trebuchet MS"/>
                      </a:endParaRPr>
                    </a:p>
                  </a:txBody>
                  <a:tcPr marL="64200" marR="64200" marT="0" marB="0"/>
                </a:tc>
                <a:tc>
                  <a:txBody>
                    <a:bodyPr/>
                    <a:lstStyle/>
                    <a:p>
                      <a:pPr marL="0" marR="0" lvl="0" indent="0" algn="ctr" rtl="0">
                        <a:lnSpc>
                          <a:spcPct val="107000"/>
                        </a:lnSpc>
                        <a:spcBef>
                          <a:spcPts val="0"/>
                        </a:spcBef>
                        <a:spcAft>
                          <a:spcPts val="0"/>
                        </a:spcAft>
                        <a:buNone/>
                      </a:pPr>
                      <a:r>
                        <a:rPr lang="fr-CA" sz="1400">
                          <a:latin typeface="Trebuchet MS"/>
                          <a:ea typeface="Trebuchet MS"/>
                          <a:cs typeface="Trebuchet MS"/>
                          <a:sym typeface="Trebuchet MS"/>
                        </a:rPr>
                        <a:t> </a:t>
                      </a:r>
                      <a:endParaRPr sz="1400">
                        <a:latin typeface="Trebuchet MS"/>
                        <a:ea typeface="Trebuchet MS"/>
                        <a:cs typeface="Trebuchet MS"/>
                        <a:sym typeface="Trebuchet MS"/>
                      </a:endParaRPr>
                    </a:p>
                  </a:txBody>
                  <a:tcPr marL="64200" marR="64200" marT="0" marB="0"/>
                </a:tc>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3 rencontres/6h</a:t>
                      </a:r>
                      <a:endParaRPr sz="1400">
                        <a:latin typeface="Trebuchet MS"/>
                        <a:ea typeface="Trebuchet MS"/>
                        <a:cs typeface="Trebuchet MS"/>
                        <a:sym typeface="Trebuchet MS"/>
                      </a:endParaRPr>
                    </a:p>
                  </a:txBody>
                  <a:tcPr marL="64200" marR="64200" marT="0" marB="0"/>
                </a:tc>
                <a:extLst>
                  <a:ext uri="{0D108BD9-81ED-4DB2-BD59-A6C34878D82A}">
                    <a16:rowId xmlns:a16="http://schemas.microsoft.com/office/drawing/2014/main" val="10006"/>
                  </a:ext>
                </a:extLst>
              </a:tr>
              <a:tr h="600875">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 </a:t>
                      </a:r>
                      <a:endParaRPr sz="1400">
                        <a:latin typeface="Trebuchet MS"/>
                        <a:ea typeface="Trebuchet MS"/>
                        <a:cs typeface="Trebuchet MS"/>
                        <a:sym typeface="Trebuchet MS"/>
                      </a:endParaRPr>
                    </a:p>
                  </a:txBody>
                  <a:tcPr marL="64200" marR="64200" marT="0" marB="0"/>
                </a:tc>
                <a:tc>
                  <a:txBody>
                    <a:bodyPr/>
                    <a:lstStyle/>
                    <a:p>
                      <a:pPr marL="0" marR="0" lvl="0" indent="0" algn="l" rtl="0">
                        <a:lnSpc>
                          <a:spcPct val="100000"/>
                        </a:lnSpc>
                        <a:spcBef>
                          <a:spcPts val="0"/>
                        </a:spcBef>
                        <a:spcAft>
                          <a:spcPts val="0"/>
                        </a:spcAft>
                        <a:buNone/>
                      </a:pPr>
                      <a:r>
                        <a:rPr lang="fr-CA" sz="1400">
                          <a:latin typeface="Trebuchet MS"/>
                          <a:ea typeface="Trebuchet MS"/>
                          <a:cs typeface="Trebuchet MS"/>
                          <a:sym typeface="Trebuchet MS"/>
                        </a:rPr>
                        <a:t>Animations de focus group pour la recherche sur l’implication sociale</a:t>
                      </a:r>
                      <a:endParaRPr sz="1400">
                        <a:latin typeface="Trebuchet MS"/>
                        <a:ea typeface="Trebuchet MS"/>
                        <a:cs typeface="Trebuchet MS"/>
                        <a:sym typeface="Trebuchet MS"/>
                      </a:endParaRPr>
                    </a:p>
                  </a:txBody>
                  <a:tcPr marL="64200" marR="64200" marT="0" marB="0"/>
                </a:tc>
                <a:tc>
                  <a:txBody>
                    <a:bodyPr/>
                    <a:lstStyle/>
                    <a:p>
                      <a:pPr marL="0" marR="0" lvl="0" indent="0" algn="ctr" rtl="0">
                        <a:lnSpc>
                          <a:spcPct val="107000"/>
                        </a:lnSpc>
                        <a:spcBef>
                          <a:spcPts val="0"/>
                        </a:spcBef>
                        <a:spcAft>
                          <a:spcPts val="0"/>
                        </a:spcAft>
                        <a:buNone/>
                      </a:pPr>
                      <a:r>
                        <a:rPr lang="fr-CA" sz="1400">
                          <a:latin typeface="Trebuchet MS"/>
                          <a:ea typeface="Trebuchet MS"/>
                          <a:cs typeface="Trebuchet MS"/>
                          <a:sym typeface="Trebuchet MS"/>
                        </a:rPr>
                        <a:t> </a:t>
                      </a:r>
                      <a:endParaRPr sz="1400">
                        <a:latin typeface="Trebuchet MS"/>
                        <a:ea typeface="Trebuchet MS"/>
                        <a:cs typeface="Trebuchet MS"/>
                        <a:sym typeface="Trebuchet MS"/>
                      </a:endParaRPr>
                    </a:p>
                  </a:txBody>
                  <a:tcPr marL="64200" marR="64200" marT="0" marB="0"/>
                </a:tc>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2 rencontres/6h</a:t>
                      </a:r>
                      <a:endParaRPr sz="1400">
                        <a:latin typeface="Trebuchet MS"/>
                        <a:ea typeface="Trebuchet MS"/>
                        <a:cs typeface="Trebuchet MS"/>
                        <a:sym typeface="Trebuchet MS"/>
                      </a:endParaRPr>
                    </a:p>
                  </a:txBody>
                  <a:tcPr marL="64200" marR="64200" marT="0" marB="0"/>
                </a:tc>
                <a:extLst>
                  <a:ext uri="{0D108BD9-81ED-4DB2-BD59-A6C34878D82A}">
                    <a16:rowId xmlns:a16="http://schemas.microsoft.com/office/drawing/2014/main" val="10007"/>
                  </a:ext>
                </a:extLst>
              </a:tr>
              <a:tr h="600875">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Représentations et participations diverses de la Présidente</a:t>
                      </a:r>
                      <a:endParaRPr sz="1400">
                        <a:latin typeface="Trebuchet MS"/>
                        <a:ea typeface="Trebuchet MS"/>
                        <a:cs typeface="Trebuchet MS"/>
                        <a:sym typeface="Trebuchet MS"/>
                      </a:endParaRPr>
                    </a:p>
                  </a:txBody>
                  <a:tcPr marL="64200" marR="64200" marT="0" marB="0"/>
                </a:tc>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Comité aînés vulnérables</a:t>
                      </a:r>
                      <a:endParaRPr sz="1400">
                        <a:latin typeface="Trebuchet MS"/>
                        <a:ea typeface="Trebuchet MS"/>
                        <a:cs typeface="Trebuchet MS"/>
                        <a:sym typeface="Trebuchet MS"/>
                      </a:endParaRPr>
                    </a:p>
                  </a:txBody>
                  <a:tcPr marL="64200" marR="64200" marT="0" marB="0"/>
                </a:tc>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Présidente </a:t>
                      </a:r>
                      <a:endParaRPr sz="1400">
                        <a:latin typeface="Trebuchet MS"/>
                        <a:ea typeface="Trebuchet MS"/>
                        <a:cs typeface="Trebuchet MS"/>
                        <a:sym typeface="Trebuchet MS"/>
                      </a:endParaRPr>
                    </a:p>
                  </a:txBody>
                  <a:tcPr marL="64200" marR="64200" marT="0" marB="0"/>
                </a:tc>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22.5h</a:t>
                      </a:r>
                      <a:endParaRPr sz="1400">
                        <a:latin typeface="Trebuchet MS"/>
                        <a:ea typeface="Trebuchet MS"/>
                        <a:cs typeface="Trebuchet MS"/>
                        <a:sym typeface="Trebuchet MS"/>
                      </a:endParaRPr>
                    </a:p>
                  </a:txBody>
                  <a:tcPr marL="64200" marR="64200" marT="0" marB="0"/>
                </a:tc>
                <a:extLst>
                  <a:ext uri="{0D108BD9-81ED-4DB2-BD59-A6C34878D82A}">
                    <a16:rowId xmlns:a16="http://schemas.microsoft.com/office/drawing/2014/main" val="10008"/>
                  </a:ext>
                </a:extLst>
              </a:tr>
              <a:tr h="400575">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 </a:t>
                      </a:r>
                      <a:endParaRPr sz="1400">
                        <a:latin typeface="Trebuchet MS"/>
                        <a:ea typeface="Trebuchet MS"/>
                        <a:cs typeface="Trebuchet MS"/>
                        <a:sym typeface="Trebuchet MS"/>
                      </a:endParaRPr>
                    </a:p>
                  </a:txBody>
                  <a:tcPr marL="64200" marR="64200" marT="0" marB="0"/>
                </a:tc>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CA et comité logo bientraitance</a:t>
                      </a:r>
                      <a:endParaRPr sz="1400">
                        <a:latin typeface="Trebuchet MS"/>
                        <a:ea typeface="Trebuchet MS"/>
                        <a:cs typeface="Trebuchet MS"/>
                        <a:sym typeface="Trebuchet MS"/>
                      </a:endParaRPr>
                    </a:p>
                  </a:txBody>
                  <a:tcPr marL="64200" marR="64200" marT="0" marB="0"/>
                </a:tc>
                <a:tc>
                  <a:txBody>
                    <a:bodyPr/>
                    <a:lstStyle/>
                    <a:p>
                      <a:pPr marL="0" marR="0" lvl="0" indent="0" algn="ctr" rtl="0">
                        <a:lnSpc>
                          <a:spcPct val="107000"/>
                        </a:lnSpc>
                        <a:spcBef>
                          <a:spcPts val="0"/>
                        </a:spcBef>
                        <a:spcAft>
                          <a:spcPts val="0"/>
                        </a:spcAft>
                        <a:buNone/>
                      </a:pPr>
                      <a:r>
                        <a:rPr lang="fr-CA" sz="1400">
                          <a:latin typeface="Trebuchet MS"/>
                          <a:ea typeface="Trebuchet MS"/>
                          <a:cs typeface="Trebuchet MS"/>
                          <a:sym typeface="Trebuchet MS"/>
                        </a:rPr>
                        <a:t> </a:t>
                      </a:r>
                      <a:endParaRPr sz="1400">
                        <a:latin typeface="Trebuchet MS"/>
                        <a:ea typeface="Trebuchet MS"/>
                        <a:cs typeface="Trebuchet MS"/>
                        <a:sym typeface="Trebuchet MS"/>
                      </a:endParaRPr>
                    </a:p>
                  </a:txBody>
                  <a:tcPr marL="64200" marR="64200" marT="0" marB="0"/>
                </a:tc>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67.5h</a:t>
                      </a:r>
                      <a:endParaRPr sz="1400">
                        <a:latin typeface="Trebuchet MS"/>
                        <a:ea typeface="Trebuchet MS"/>
                        <a:cs typeface="Trebuchet MS"/>
                        <a:sym typeface="Trebuchet MS"/>
                      </a:endParaRPr>
                    </a:p>
                  </a:txBody>
                  <a:tcPr marL="64200" marR="64200" marT="0" marB="0"/>
                </a:tc>
                <a:extLst>
                  <a:ext uri="{0D108BD9-81ED-4DB2-BD59-A6C34878D82A}">
                    <a16:rowId xmlns:a16="http://schemas.microsoft.com/office/drawing/2014/main" val="10009"/>
                  </a:ext>
                </a:extLst>
              </a:tr>
              <a:tr h="400575">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 </a:t>
                      </a:r>
                      <a:endParaRPr sz="1400">
                        <a:latin typeface="Trebuchet MS"/>
                        <a:ea typeface="Trebuchet MS"/>
                        <a:cs typeface="Trebuchet MS"/>
                        <a:sym typeface="Trebuchet MS"/>
                      </a:endParaRPr>
                    </a:p>
                  </a:txBody>
                  <a:tcPr marL="64200" marR="64200" marT="0" marB="0"/>
                </a:tc>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Politique MADA Ville de Mont-Laurier</a:t>
                      </a:r>
                      <a:endParaRPr sz="1400">
                        <a:latin typeface="Trebuchet MS"/>
                        <a:ea typeface="Trebuchet MS"/>
                        <a:cs typeface="Trebuchet MS"/>
                        <a:sym typeface="Trebuchet MS"/>
                      </a:endParaRPr>
                    </a:p>
                  </a:txBody>
                  <a:tcPr marL="64200" marR="64200" marT="0" marB="0"/>
                </a:tc>
                <a:tc>
                  <a:txBody>
                    <a:bodyPr/>
                    <a:lstStyle/>
                    <a:p>
                      <a:pPr marL="0" marR="0" lvl="0" indent="0" algn="ctr" rtl="0">
                        <a:lnSpc>
                          <a:spcPct val="107000"/>
                        </a:lnSpc>
                        <a:spcBef>
                          <a:spcPts val="0"/>
                        </a:spcBef>
                        <a:spcAft>
                          <a:spcPts val="0"/>
                        </a:spcAft>
                        <a:buNone/>
                      </a:pPr>
                      <a:r>
                        <a:rPr lang="fr-CA" sz="1400">
                          <a:latin typeface="Trebuchet MS"/>
                          <a:ea typeface="Trebuchet MS"/>
                          <a:cs typeface="Trebuchet MS"/>
                          <a:sym typeface="Trebuchet MS"/>
                        </a:rPr>
                        <a:t> </a:t>
                      </a:r>
                      <a:endParaRPr sz="1400">
                        <a:latin typeface="Trebuchet MS"/>
                        <a:ea typeface="Trebuchet MS"/>
                        <a:cs typeface="Trebuchet MS"/>
                        <a:sym typeface="Trebuchet MS"/>
                      </a:endParaRPr>
                    </a:p>
                  </a:txBody>
                  <a:tcPr marL="64200" marR="64200" marT="0" marB="0"/>
                </a:tc>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7 rencontres/17h</a:t>
                      </a:r>
                      <a:endParaRPr/>
                    </a:p>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 </a:t>
                      </a:r>
                      <a:endParaRPr sz="1400">
                        <a:latin typeface="Trebuchet MS"/>
                        <a:ea typeface="Trebuchet MS"/>
                        <a:cs typeface="Trebuchet MS"/>
                        <a:sym typeface="Trebuchet MS"/>
                      </a:endParaRPr>
                    </a:p>
                  </a:txBody>
                  <a:tcPr marL="64200" marR="64200" marT="0" marB="0"/>
                </a:tc>
                <a:extLst>
                  <a:ext uri="{0D108BD9-81ED-4DB2-BD59-A6C34878D82A}">
                    <a16:rowId xmlns:a16="http://schemas.microsoft.com/office/drawing/2014/main" val="10010"/>
                  </a:ext>
                </a:extLst>
              </a:tr>
              <a:tr h="200300">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 </a:t>
                      </a:r>
                      <a:endParaRPr sz="1400">
                        <a:latin typeface="Trebuchet MS"/>
                        <a:ea typeface="Trebuchet MS"/>
                        <a:cs typeface="Trebuchet MS"/>
                        <a:sym typeface="Trebuchet MS"/>
                      </a:endParaRPr>
                    </a:p>
                  </a:txBody>
                  <a:tcPr marL="64200" marR="64200" marT="0" marB="0"/>
                </a:tc>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CDCHL</a:t>
                      </a:r>
                      <a:endParaRPr sz="1400">
                        <a:latin typeface="Trebuchet MS"/>
                        <a:ea typeface="Trebuchet MS"/>
                        <a:cs typeface="Trebuchet MS"/>
                        <a:sym typeface="Trebuchet MS"/>
                      </a:endParaRPr>
                    </a:p>
                  </a:txBody>
                  <a:tcPr marL="64200" marR="64200" marT="0" marB="0"/>
                </a:tc>
                <a:tc>
                  <a:txBody>
                    <a:bodyPr/>
                    <a:lstStyle/>
                    <a:p>
                      <a:pPr marL="0" marR="0" lvl="0" indent="0" algn="ctr" rtl="0">
                        <a:lnSpc>
                          <a:spcPct val="107000"/>
                        </a:lnSpc>
                        <a:spcBef>
                          <a:spcPts val="0"/>
                        </a:spcBef>
                        <a:spcAft>
                          <a:spcPts val="0"/>
                        </a:spcAft>
                        <a:buNone/>
                      </a:pPr>
                      <a:r>
                        <a:rPr lang="fr-CA" sz="1400">
                          <a:latin typeface="Trebuchet MS"/>
                          <a:ea typeface="Trebuchet MS"/>
                          <a:cs typeface="Trebuchet MS"/>
                          <a:sym typeface="Trebuchet MS"/>
                        </a:rPr>
                        <a:t> </a:t>
                      </a:r>
                      <a:endParaRPr sz="1400">
                        <a:latin typeface="Trebuchet MS"/>
                        <a:ea typeface="Trebuchet MS"/>
                        <a:cs typeface="Trebuchet MS"/>
                        <a:sym typeface="Trebuchet MS"/>
                      </a:endParaRPr>
                    </a:p>
                  </a:txBody>
                  <a:tcPr marL="64200" marR="64200" marT="0" marB="0"/>
                </a:tc>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5h</a:t>
                      </a:r>
                      <a:endParaRPr sz="1400">
                        <a:latin typeface="Trebuchet MS"/>
                        <a:ea typeface="Trebuchet MS"/>
                        <a:cs typeface="Trebuchet MS"/>
                        <a:sym typeface="Trebuchet MS"/>
                      </a:endParaRPr>
                    </a:p>
                  </a:txBody>
                  <a:tcPr marL="64200" marR="64200" marT="0" marB="0"/>
                </a:tc>
                <a:extLst>
                  <a:ext uri="{0D108BD9-81ED-4DB2-BD59-A6C34878D82A}">
                    <a16:rowId xmlns:a16="http://schemas.microsoft.com/office/drawing/2014/main" val="10011"/>
                  </a:ext>
                </a:extLst>
              </a:tr>
              <a:tr h="200300">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 </a:t>
                      </a:r>
                      <a:endParaRPr sz="1400">
                        <a:latin typeface="Trebuchet MS"/>
                        <a:ea typeface="Trebuchet MS"/>
                        <a:cs typeface="Trebuchet MS"/>
                        <a:sym typeface="Trebuchet MS"/>
                      </a:endParaRPr>
                    </a:p>
                  </a:txBody>
                  <a:tcPr marL="64200" marR="64200" marT="0" marB="0"/>
                </a:tc>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DPCP</a:t>
                      </a:r>
                      <a:endParaRPr sz="1400">
                        <a:latin typeface="Trebuchet MS"/>
                        <a:ea typeface="Trebuchet MS"/>
                        <a:cs typeface="Trebuchet MS"/>
                        <a:sym typeface="Trebuchet MS"/>
                      </a:endParaRPr>
                    </a:p>
                  </a:txBody>
                  <a:tcPr marL="64200" marR="64200" marT="0" marB="0"/>
                </a:tc>
                <a:tc>
                  <a:txBody>
                    <a:bodyPr/>
                    <a:lstStyle/>
                    <a:p>
                      <a:pPr marL="0" marR="0" lvl="0" indent="0" algn="ctr" rtl="0">
                        <a:lnSpc>
                          <a:spcPct val="107000"/>
                        </a:lnSpc>
                        <a:spcBef>
                          <a:spcPts val="0"/>
                        </a:spcBef>
                        <a:spcAft>
                          <a:spcPts val="0"/>
                        </a:spcAft>
                        <a:buNone/>
                      </a:pPr>
                      <a:r>
                        <a:rPr lang="fr-CA" sz="1400">
                          <a:latin typeface="Trebuchet MS"/>
                          <a:ea typeface="Trebuchet MS"/>
                          <a:cs typeface="Trebuchet MS"/>
                          <a:sym typeface="Trebuchet MS"/>
                        </a:rPr>
                        <a:t> </a:t>
                      </a:r>
                      <a:endParaRPr sz="1400">
                        <a:latin typeface="Trebuchet MS"/>
                        <a:ea typeface="Trebuchet MS"/>
                        <a:cs typeface="Trebuchet MS"/>
                        <a:sym typeface="Trebuchet MS"/>
                      </a:endParaRPr>
                    </a:p>
                  </a:txBody>
                  <a:tcPr marL="64200" marR="64200" marT="0" marB="0"/>
                </a:tc>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1 rencontre/1h</a:t>
                      </a:r>
                      <a:endParaRPr sz="1400">
                        <a:latin typeface="Trebuchet MS"/>
                        <a:ea typeface="Trebuchet MS"/>
                        <a:cs typeface="Trebuchet MS"/>
                        <a:sym typeface="Trebuchet MS"/>
                      </a:endParaRPr>
                    </a:p>
                  </a:txBody>
                  <a:tcPr marL="64200" marR="64200" marT="0" marB="0"/>
                </a:tc>
                <a:extLst>
                  <a:ext uri="{0D108BD9-81ED-4DB2-BD59-A6C34878D82A}">
                    <a16:rowId xmlns:a16="http://schemas.microsoft.com/office/drawing/2014/main" val="10012"/>
                  </a:ext>
                </a:extLst>
              </a:tr>
              <a:tr h="265550">
                <a:tc>
                  <a:txBody>
                    <a:bodyPr/>
                    <a:lstStyle/>
                    <a:p>
                      <a:pPr marL="0" marR="0" lvl="0" indent="0" algn="l" rtl="0">
                        <a:lnSpc>
                          <a:spcPct val="107000"/>
                        </a:lnSpc>
                        <a:spcBef>
                          <a:spcPts val="0"/>
                        </a:spcBef>
                        <a:spcAft>
                          <a:spcPts val="0"/>
                        </a:spcAft>
                        <a:buNone/>
                      </a:pPr>
                      <a:r>
                        <a:rPr lang="fr-CA" sz="1400">
                          <a:latin typeface="Trebuchet MS"/>
                          <a:ea typeface="Trebuchet MS"/>
                          <a:cs typeface="Trebuchet MS"/>
                          <a:sym typeface="Trebuchet MS"/>
                        </a:rPr>
                        <a:t> </a:t>
                      </a:r>
                      <a:endParaRPr sz="1400">
                        <a:latin typeface="Trebuchet MS"/>
                        <a:ea typeface="Trebuchet MS"/>
                        <a:cs typeface="Trebuchet MS"/>
                        <a:sym typeface="Trebuchet MS"/>
                      </a:endParaRPr>
                    </a:p>
                  </a:txBody>
                  <a:tcPr marL="64200" marR="64200" marT="0" marB="0"/>
                </a:tc>
                <a:tc>
                  <a:txBody>
                    <a:bodyPr/>
                    <a:lstStyle/>
                    <a:p>
                      <a:pPr marL="0" marR="0" lvl="0" indent="0" algn="l" rtl="0">
                        <a:lnSpc>
                          <a:spcPct val="100000"/>
                        </a:lnSpc>
                        <a:spcBef>
                          <a:spcPts val="0"/>
                        </a:spcBef>
                        <a:spcAft>
                          <a:spcPts val="0"/>
                        </a:spcAft>
                        <a:buNone/>
                      </a:pPr>
                      <a:r>
                        <a:rPr lang="fr-CA" sz="1400">
                          <a:latin typeface="Trebuchet MS"/>
                          <a:ea typeface="Trebuchet MS"/>
                          <a:cs typeface="Trebuchet MS"/>
                          <a:sym typeface="Trebuchet MS"/>
                        </a:rPr>
                        <a:t>Députées fédérale et provinciale</a:t>
                      </a:r>
                      <a:endParaRPr sz="1400">
                        <a:latin typeface="Trebuchet MS"/>
                        <a:ea typeface="Trebuchet MS"/>
                        <a:cs typeface="Trebuchet MS"/>
                        <a:sym typeface="Trebuchet MS"/>
                      </a:endParaRPr>
                    </a:p>
                  </a:txBody>
                  <a:tcPr marL="64200" marR="64200" marT="0" marB="0"/>
                </a:tc>
                <a:tc>
                  <a:txBody>
                    <a:bodyPr/>
                    <a:lstStyle/>
                    <a:p>
                      <a:pPr marL="0" marR="0" lvl="0" indent="0" algn="ctr" rtl="0">
                        <a:lnSpc>
                          <a:spcPct val="100000"/>
                        </a:lnSpc>
                        <a:spcBef>
                          <a:spcPts val="0"/>
                        </a:spcBef>
                        <a:spcAft>
                          <a:spcPts val="0"/>
                        </a:spcAft>
                        <a:buNone/>
                      </a:pPr>
                      <a:endParaRPr sz="1400">
                        <a:latin typeface="Trebuchet MS"/>
                        <a:ea typeface="Trebuchet MS"/>
                        <a:cs typeface="Trebuchet MS"/>
                        <a:sym typeface="Trebuchet MS"/>
                      </a:endParaRPr>
                    </a:p>
                  </a:txBody>
                  <a:tcPr marL="64200" marR="64200" marT="0" marB="0"/>
                </a:tc>
                <a:tc>
                  <a:txBody>
                    <a:bodyPr/>
                    <a:lstStyle/>
                    <a:p>
                      <a:pPr marL="0" marR="0" lvl="0" indent="0" algn="l" rtl="0">
                        <a:lnSpc>
                          <a:spcPct val="100000"/>
                        </a:lnSpc>
                        <a:spcBef>
                          <a:spcPts val="0"/>
                        </a:spcBef>
                        <a:spcAft>
                          <a:spcPts val="0"/>
                        </a:spcAft>
                        <a:buNone/>
                      </a:pPr>
                      <a:r>
                        <a:rPr lang="fr-CA" sz="1400">
                          <a:latin typeface="Trebuchet MS"/>
                          <a:ea typeface="Trebuchet MS"/>
                          <a:cs typeface="Trebuchet MS"/>
                          <a:sym typeface="Trebuchet MS"/>
                        </a:rPr>
                        <a:t>1 rencontre/0.5h</a:t>
                      </a:r>
                      <a:endParaRPr sz="1400">
                        <a:latin typeface="Trebuchet MS"/>
                        <a:ea typeface="Trebuchet MS"/>
                        <a:cs typeface="Trebuchet MS"/>
                        <a:sym typeface="Trebuchet MS"/>
                      </a:endParaRPr>
                    </a:p>
                  </a:txBody>
                  <a:tcPr marL="64200" marR="64200" marT="0" marB="0"/>
                </a:tc>
                <a:extLst>
                  <a:ext uri="{0D108BD9-81ED-4DB2-BD59-A6C34878D82A}">
                    <a16:rowId xmlns:a16="http://schemas.microsoft.com/office/drawing/2014/main" val="10013"/>
                  </a:ext>
                </a:extLst>
              </a:tr>
              <a:tr h="200300">
                <a:tc>
                  <a:txBody>
                    <a:bodyPr/>
                    <a:lstStyle/>
                    <a:p>
                      <a:pPr marL="0" marR="0" lvl="0" indent="0" algn="l" rtl="0">
                        <a:lnSpc>
                          <a:spcPct val="107000"/>
                        </a:lnSpc>
                        <a:spcBef>
                          <a:spcPts val="0"/>
                        </a:spcBef>
                        <a:spcAft>
                          <a:spcPts val="0"/>
                        </a:spcAft>
                        <a:buNone/>
                      </a:pPr>
                      <a:r>
                        <a:rPr lang="fr-CA" sz="1400"/>
                        <a:t> </a:t>
                      </a:r>
                      <a:endParaRPr sz="1400">
                        <a:latin typeface="Calibri"/>
                        <a:ea typeface="Calibri"/>
                        <a:cs typeface="Calibri"/>
                        <a:sym typeface="Calibri"/>
                      </a:endParaRPr>
                    </a:p>
                  </a:txBody>
                  <a:tcPr marL="64200" marR="64200" marT="0" marB="0"/>
                </a:tc>
                <a:tc>
                  <a:txBody>
                    <a:bodyPr/>
                    <a:lstStyle/>
                    <a:p>
                      <a:pPr marL="0" marR="0" lvl="0" indent="0" algn="l" rtl="0">
                        <a:lnSpc>
                          <a:spcPct val="107000"/>
                        </a:lnSpc>
                        <a:spcBef>
                          <a:spcPts val="0"/>
                        </a:spcBef>
                        <a:spcAft>
                          <a:spcPts val="0"/>
                        </a:spcAft>
                        <a:buNone/>
                      </a:pPr>
                      <a:r>
                        <a:rPr lang="fr-CA" sz="1400"/>
                        <a:t>CA TACAL</a:t>
                      </a:r>
                      <a:endParaRPr sz="1400">
                        <a:latin typeface="Calibri"/>
                        <a:ea typeface="Calibri"/>
                        <a:cs typeface="Calibri"/>
                        <a:sym typeface="Calibri"/>
                      </a:endParaRPr>
                    </a:p>
                  </a:txBody>
                  <a:tcPr marL="64200" marR="64200" marT="0" marB="0"/>
                </a:tc>
                <a:tc>
                  <a:txBody>
                    <a:bodyPr/>
                    <a:lstStyle/>
                    <a:p>
                      <a:pPr marL="0" marR="0" lvl="0" indent="0" algn="ctr" rtl="0">
                        <a:lnSpc>
                          <a:spcPct val="107000"/>
                        </a:lnSpc>
                        <a:spcBef>
                          <a:spcPts val="0"/>
                        </a:spcBef>
                        <a:spcAft>
                          <a:spcPts val="0"/>
                        </a:spcAft>
                        <a:buNone/>
                      </a:pPr>
                      <a:r>
                        <a:rPr lang="fr-CA" sz="1400"/>
                        <a:t> </a:t>
                      </a:r>
                      <a:endParaRPr sz="1400">
                        <a:latin typeface="Calibri"/>
                        <a:ea typeface="Calibri"/>
                        <a:cs typeface="Calibri"/>
                        <a:sym typeface="Calibri"/>
                      </a:endParaRPr>
                    </a:p>
                  </a:txBody>
                  <a:tcPr marL="64200" marR="64200" marT="0" marB="0"/>
                </a:tc>
                <a:tc>
                  <a:txBody>
                    <a:bodyPr/>
                    <a:lstStyle/>
                    <a:p>
                      <a:pPr marL="0" marR="0" lvl="0" indent="0" algn="l" rtl="0">
                        <a:lnSpc>
                          <a:spcPct val="107000"/>
                        </a:lnSpc>
                        <a:spcBef>
                          <a:spcPts val="0"/>
                        </a:spcBef>
                        <a:spcAft>
                          <a:spcPts val="0"/>
                        </a:spcAft>
                        <a:buNone/>
                      </a:pPr>
                      <a:r>
                        <a:rPr lang="fr-CA" sz="1400"/>
                        <a:t>7 rencontres/14 h</a:t>
                      </a:r>
                      <a:endParaRPr sz="1400">
                        <a:latin typeface="Calibri"/>
                        <a:ea typeface="Calibri"/>
                        <a:cs typeface="Calibri"/>
                        <a:sym typeface="Calibri"/>
                      </a:endParaRPr>
                    </a:p>
                  </a:txBody>
                  <a:tcPr marL="64200" marR="64200" marT="0" marB="0"/>
                </a:tc>
                <a:extLst>
                  <a:ext uri="{0D108BD9-81ED-4DB2-BD59-A6C34878D82A}">
                    <a16:rowId xmlns:a16="http://schemas.microsoft.com/office/drawing/2014/main" val="10014"/>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8"/>
          <p:cNvSpPr txBox="1">
            <a:spLocks noGrp="1"/>
          </p:cNvSpPr>
          <p:nvPr>
            <p:ph type="sldNum" idx="12"/>
          </p:nvPr>
        </p:nvSpPr>
        <p:spPr>
          <a:xfrm>
            <a:off x="7325072" y="277416"/>
            <a:ext cx="1950720" cy="397581"/>
          </a:xfrm>
          <a:prstGeom prst="rect">
            <a:avLst/>
          </a:prstGeom>
          <a:noFill/>
          <a:ln>
            <a:noFill/>
          </a:ln>
        </p:spPr>
        <p:txBody>
          <a:bodyPr spcFirstLastPara="1" wrap="square" lIns="98375" tIns="49175" rIns="98375" bIns="49175" anchor="ctr" anchorCtr="0">
            <a:noAutofit/>
          </a:bodyPr>
          <a:lstStyle/>
          <a:p>
            <a:pPr marL="0" lvl="0" indent="0" algn="r" rtl="0">
              <a:spcBef>
                <a:spcPts val="0"/>
              </a:spcBef>
              <a:spcAft>
                <a:spcPts val="0"/>
              </a:spcAft>
              <a:buNone/>
            </a:pPr>
            <a:fld id="{00000000-1234-1234-1234-123412341234}" type="slidenum">
              <a:rPr lang="fr-CA"/>
              <a:t>18</a:t>
            </a:fld>
            <a:endParaRPr/>
          </a:p>
        </p:txBody>
      </p:sp>
      <p:sp>
        <p:nvSpPr>
          <p:cNvPr id="232" name="Google Shape;232;p18"/>
          <p:cNvSpPr txBox="1"/>
          <p:nvPr/>
        </p:nvSpPr>
        <p:spPr>
          <a:xfrm>
            <a:off x="673933" y="348909"/>
            <a:ext cx="8405734" cy="6586331"/>
          </a:xfrm>
          <a:prstGeom prst="rect">
            <a:avLst/>
          </a:prstGeom>
          <a:noFill/>
          <a:ln>
            <a:noFill/>
          </a:ln>
        </p:spPr>
        <p:txBody>
          <a:bodyPr spcFirstLastPara="1" wrap="square" lIns="98375" tIns="49175" rIns="98375" bIns="49175" anchor="t" anchorCtr="0">
            <a:normAutofit fontScale="25000" lnSpcReduction="20000"/>
          </a:bodyPr>
          <a:lstStyle/>
          <a:p>
            <a:pPr marL="49199" marR="0" lvl="0" indent="0" algn="ctr" rtl="0">
              <a:spcBef>
                <a:spcPts val="0"/>
              </a:spcBef>
              <a:spcAft>
                <a:spcPts val="0"/>
              </a:spcAft>
              <a:buClr>
                <a:srgbClr val="C3260C"/>
              </a:buClr>
              <a:buSzPct val="129999"/>
              <a:buFont typeface="Georgia"/>
              <a:buNone/>
            </a:pPr>
            <a:r>
              <a:rPr lang="fr-CA" sz="8000" b="1" i="0" u="none" strike="noStrike" cap="none">
                <a:solidFill>
                  <a:srgbClr val="3F3F3F"/>
                </a:solidFill>
                <a:latin typeface="Trebuchet MS"/>
                <a:ea typeface="Trebuchet MS"/>
                <a:cs typeface="Trebuchet MS"/>
                <a:sym typeface="Trebuchet MS"/>
              </a:rPr>
              <a:t>Conclusion </a:t>
            </a:r>
            <a:endParaRPr/>
          </a:p>
          <a:p>
            <a:pPr marL="49199" marR="0" lvl="0" indent="0" algn="just" rtl="0">
              <a:lnSpc>
                <a:spcPct val="134000"/>
              </a:lnSpc>
              <a:spcBef>
                <a:spcPts val="300"/>
              </a:spcBef>
              <a:spcAft>
                <a:spcPts val="0"/>
              </a:spcAft>
              <a:buClr>
                <a:srgbClr val="C3260C"/>
              </a:buClr>
              <a:buSzPct val="129999"/>
              <a:buFont typeface="Georgia"/>
              <a:buNone/>
            </a:pPr>
            <a:r>
              <a:rPr lang="fr-CA" sz="6400" b="0" i="0" u="none" strike="noStrike" cap="none">
                <a:solidFill>
                  <a:srgbClr val="3F3F3F"/>
                </a:solidFill>
                <a:latin typeface="Trebuchet MS"/>
                <a:ea typeface="Trebuchet MS"/>
                <a:cs typeface="Trebuchet MS"/>
                <a:sym typeface="Trebuchet MS"/>
              </a:rPr>
              <a:t>L’année qui s’achève a été, dans les circonstances, très active. Je crois que l’on peut être fiers du travail accompli, ce rapport en fait foi. Nous avons réfléchi sur différents aspects touchant le fonctionnement de la TAAL, de ses comités et surtout au financement de toutes nos activités. De nouveaux membres se sont joints à nous.  </a:t>
            </a:r>
            <a:endParaRPr/>
          </a:p>
          <a:p>
            <a:pPr marL="49199" marR="0" lvl="0" indent="0" algn="just" rtl="0">
              <a:lnSpc>
                <a:spcPct val="134000"/>
              </a:lnSpc>
              <a:spcBef>
                <a:spcPts val="600"/>
              </a:spcBef>
              <a:spcAft>
                <a:spcPts val="0"/>
              </a:spcAft>
              <a:buClr>
                <a:srgbClr val="C3260C"/>
              </a:buClr>
              <a:buSzPct val="129999"/>
              <a:buFont typeface="Georgia"/>
              <a:buNone/>
            </a:pPr>
            <a:r>
              <a:rPr lang="fr-CA" sz="6400" b="0" i="0" u="none" strike="noStrike" cap="none">
                <a:solidFill>
                  <a:srgbClr val="3F3F3F"/>
                </a:solidFill>
                <a:latin typeface="Trebuchet MS"/>
                <a:ea typeface="Trebuchet MS"/>
                <a:cs typeface="Trebuchet MS"/>
                <a:sym typeface="Trebuchet MS"/>
              </a:rPr>
              <a:t>Il reste beaucoup de travail à faire, mais comme disait quelqu’un que je connais bien,  «Un troupeau de mammouths ça se mange, une bouchée à la fois».</a:t>
            </a:r>
            <a:endParaRPr/>
          </a:p>
          <a:p>
            <a:pPr marL="49199" marR="0" lvl="0" indent="0" algn="just" rtl="0">
              <a:lnSpc>
                <a:spcPct val="134000"/>
              </a:lnSpc>
              <a:spcBef>
                <a:spcPts val="600"/>
              </a:spcBef>
              <a:spcAft>
                <a:spcPts val="0"/>
              </a:spcAft>
              <a:buClr>
                <a:srgbClr val="C3260C"/>
              </a:buClr>
              <a:buSzPct val="129999"/>
              <a:buFont typeface="Georgia"/>
              <a:buNone/>
            </a:pPr>
            <a:r>
              <a:rPr lang="fr-CA" sz="6400" b="0" i="0" u="none" strike="noStrike" cap="none">
                <a:solidFill>
                  <a:srgbClr val="3F3F3F"/>
                </a:solidFill>
                <a:latin typeface="Trebuchet MS"/>
                <a:ea typeface="Trebuchet MS"/>
                <a:cs typeface="Trebuchet MS"/>
                <a:sym typeface="Trebuchet MS"/>
              </a:rPr>
              <a:t>L’année qui vient nous servira à actualiser notre plan d’action à partir des ressources disponibles, avec des objectifs mesurables. Elle servira aussi à consolider nos acquis.</a:t>
            </a:r>
            <a:endParaRPr/>
          </a:p>
          <a:p>
            <a:pPr marL="49199" marR="0" lvl="0" indent="0" algn="just" rtl="0">
              <a:lnSpc>
                <a:spcPct val="134000"/>
              </a:lnSpc>
              <a:spcBef>
                <a:spcPts val="600"/>
              </a:spcBef>
              <a:spcAft>
                <a:spcPts val="0"/>
              </a:spcAft>
              <a:buClr>
                <a:srgbClr val="C3260C"/>
              </a:buClr>
              <a:buSzPct val="129999"/>
              <a:buFont typeface="Georgia"/>
              <a:buNone/>
            </a:pPr>
            <a:r>
              <a:rPr lang="fr-CA" sz="6400" b="0" i="0" u="none" strike="noStrike" cap="none">
                <a:solidFill>
                  <a:srgbClr val="3F3F3F"/>
                </a:solidFill>
                <a:latin typeface="Trebuchet MS"/>
                <a:ea typeface="Trebuchet MS"/>
                <a:cs typeface="Trebuchet MS"/>
                <a:sym typeface="Trebuchet MS"/>
              </a:rPr>
              <a:t>Nous avions l’ambition de devenir un incontournable dans les dossiers touchant les aînés.es. Nous constatons que la tâche est colossale étant donné le vieillissement de la population. Il sera donc important d’établir des priorités en fonction des ressources disponibles.</a:t>
            </a:r>
            <a:endParaRPr/>
          </a:p>
          <a:p>
            <a:pPr marL="49199" marR="0" lvl="0" indent="0" algn="just" rtl="0">
              <a:lnSpc>
                <a:spcPct val="134000"/>
              </a:lnSpc>
              <a:spcBef>
                <a:spcPts val="600"/>
              </a:spcBef>
              <a:spcAft>
                <a:spcPts val="0"/>
              </a:spcAft>
              <a:buClr>
                <a:srgbClr val="C3260C"/>
              </a:buClr>
              <a:buSzPct val="129999"/>
              <a:buFont typeface="Georgia"/>
              <a:buNone/>
            </a:pPr>
            <a:r>
              <a:rPr lang="fr-CA" sz="6400" b="0" i="0" u="none" strike="noStrike" cap="none">
                <a:solidFill>
                  <a:srgbClr val="3F3F3F"/>
                </a:solidFill>
                <a:latin typeface="Trebuchet MS"/>
                <a:ea typeface="Trebuchet MS"/>
                <a:cs typeface="Trebuchet MS"/>
                <a:sym typeface="Trebuchet MS"/>
              </a:rPr>
              <a:t>Toutes les personnes qui se sentent interpellées par la condition des aînés.es sont les bienvenues et invitées à mettre l’épaule à la roue.</a:t>
            </a:r>
            <a:endParaRPr/>
          </a:p>
          <a:p>
            <a:pPr marL="49199" marR="0" lvl="0" indent="0" algn="just" rtl="0">
              <a:lnSpc>
                <a:spcPct val="134000"/>
              </a:lnSpc>
              <a:spcBef>
                <a:spcPts val="600"/>
              </a:spcBef>
              <a:spcAft>
                <a:spcPts val="0"/>
              </a:spcAft>
              <a:buClr>
                <a:srgbClr val="C3260C"/>
              </a:buClr>
              <a:buSzPct val="129999"/>
              <a:buFont typeface="Georgia"/>
              <a:buNone/>
            </a:pPr>
            <a:r>
              <a:rPr lang="fr-CA" sz="6400" b="0" i="0" u="none" strike="noStrike" cap="none">
                <a:solidFill>
                  <a:srgbClr val="3F3F3F"/>
                </a:solidFill>
                <a:latin typeface="Trebuchet MS"/>
                <a:ea typeface="Trebuchet MS"/>
                <a:cs typeface="Trebuchet MS"/>
                <a:sym typeface="Trebuchet MS"/>
              </a:rPr>
              <a:t>Finalement, je tiens à remercier toutes les personnes, que ce soit au niveau du CA ou des autres comités, de  votre engagement et du temps accordé malgré tous vos horaires chargés.  Ici je ne nomme personne de peur d’en oublier.</a:t>
            </a:r>
            <a:endParaRPr/>
          </a:p>
          <a:p>
            <a:pPr marL="49199" marR="0" lvl="0" indent="0" algn="just" rtl="0">
              <a:lnSpc>
                <a:spcPct val="134000"/>
              </a:lnSpc>
              <a:spcBef>
                <a:spcPts val="600"/>
              </a:spcBef>
              <a:spcAft>
                <a:spcPts val="0"/>
              </a:spcAft>
              <a:buClr>
                <a:srgbClr val="C3260C"/>
              </a:buClr>
              <a:buSzPct val="129999"/>
              <a:buFont typeface="Georgia"/>
              <a:buNone/>
            </a:pPr>
            <a:endParaRPr sz="6400" b="0" i="0" u="none" strike="noStrike" cap="none">
              <a:solidFill>
                <a:srgbClr val="3F3F3F"/>
              </a:solidFill>
              <a:latin typeface="Trebuchet MS"/>
              <a:ea typeface="Trebuchet MS"/>
              <a:cs typeface="Trebuchet MS"/>
              <a:sym typeface="Trebuchet MS"/>
            </a:endParaRPr>
          </a:p>
          <a:p>
            <a:pPr marL="49199" marR="0" lvl="0" indent="0" algn="just" rtl="0">
              <a:lnSpc>
                <a:spcPct val="134000"/>
              </a:lnSpc>
              <a:spcBef>
                <a:spcPts val="600"/>
              </a:spcBef>
              <a:spcAft>
                <a:spcPts val="0"/>
              </a:spcAft>
              <a:buClr>
                <a:srgbClr val="C3260C"/>
              </a:buClr>
              <a:buSzPct val="129999"/>
              <a:buFont typeface="Georgia"/>
              <a:buNone/>
            </a:pPr>
            <a:r>
              <a:rPr lang="fr-CA" sz="6400" b="0" i="0" u="none" strike="noStrike" cap="none">
                <a:solidFill>
                  <a:srgbClr val="3F3F3F"/>
                </a:solidFill>
                <a:latin typeface="Trebuchet MS"/>
                <a:ea typeface="Trebuchet MS"/>
                <a:cs typeface="Trebuchet MS"/>
                <a:sym typeface="Trebuchet MS"/>
              </a:rPr>
              <a:t>Danielle Longpré</a:t>
            </a:r>
            <a:endParaRPr sz="6400" b="0" i="0" u="none" strike="noStrike" cap="none">
              <a:solidFill>
                <a:srgbClr val="3F3F3F"/>
              </a:solidFill>
              <a:latin typeface="Trebuchet MS"/>
              <a:ea typeface="Trebuchet MS"/>
              <a:cs typeface="Trebuchet MS"/>
              <a:sym typeface="Trebuchet MS"/>
            </a:endParaRPr>
          </a:p>
          <a:p>
            <a:pPr marL="49199" marR="0" lvl="0" indent="0" algn="just" rtl="0">
              <a:lnSpc>
                <a:spcPct val="134000"/>
              </a:lnSpc>
              <a:spcBef>
                <a:spcPts val="600"/>
              </a:spcBef>
              <a:spcAft>
                <a:spcPts val="0"/>
              </a:spcAft>
              <a:buClr>
                <a:srgbClr val="C3260C"/>
              </a:buClr>
              <a:buSzPct val="129999"/>
              <a:buFont typeface="Georgia"/>
              <a:buNone/>
            </a:pPr>
            <a:r>
              <a:rPr lang="fr-CA" sz="6400" b="0" i="0" u="none" strike="noStrike" cap="none">
                <a:solidFill>
                  <a:srgbClr val="3F3F3F"/>
                </a:solidFill>
                <a:latin typeface="Trebuchet MS"/>
                <a:ea typeface="Trebuchet MS"/>
                <a:cs typeface="Trebuchet MS"/>
                <a:sym typeface="Trebuchet MS"/>
              </a:rPr>
              <a:t>Présidente de la Table des aînés.es Antoine-Labelle</a:t>
            </a:r>
            <a:endParaRPr/>
          </a:p>
        </p:txBody>
      </p:sp>
      <p:sp>
        <p:nvSpPr>
          <p:cNvPr id="233" name="Google Shape;233;p18" descr="File:Ca va bien aller.svg - Wikimedia Commons"/>
          <p:cNvSpPr/>
          <p:nvPr/>
        </p:nvSpPr>
        <p:spPr>
          <a:xfrm>
            <a:off x="155575" y="-136525"/>
            <a:ext cx="300038" cy="3000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900">
              <a:solidFill>
                <a:schemeClr val="dk1"/>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
          <p:cNvSpPr txBox="1">
            <a:spLocks noGrp="1"/>
          </p:cNvSpPr>
          <p:nvPr>
            <p:ph type="sldNum" idx="12"/>
          </p:nvPr>
        </p:nvSpPr>
        <p:spPr>
          <a:xfrm>
            <a:off x="4064000" y="6720840"/>
            <a:ext cx="1950720" cy="397581"/>
          </a:xfrm>
          <a:prstGeom prst="rect">
            <a:avLst/>
          </a:prstGeom>
          <a:noFill/>
          <a:ln>
            <a:noFill/>
          </a:ln>
        </p:spPr>
        <p:txBody>
          <a:bodyPr spcFirstLastPara="1" wrap="square" lIns="98375" tIns="49175" rIns="98375" bIns="49175" anchor="ctr" anchorCtr="0">
            <a:noAutofit/>
          </a:bodyPr>
          <a:lstStyle/>
          <a:p>
            <a:pPr marL="0" lvl="0" indent="0" algn="ctr" rtl="0">
              <a:spcBef>
                <a:spcPts val="0"/>
              </a:spcBef>
              <a:spcAft>
                <a:spcPts val="0"/>
              </a:spcAft>
              <a:buNone/>
            </a:pPr>
            <a:fld id="{00000000-1234-1234-1234-123412341234}" type="slidenum">
              <a:rPr lang="fr-CA"/>
              <a:t>2</a:t>
            </a:fld>
            <a:endParaRPr/>
          </a:p>
        </p:txBody>
      </p:sp>
      <p:sp>
        <p:nvSpPr>
          <p:cNvPr id="113" name="Google Shape;113;p2"/>
          <p:cNvSpPr txBox="1">
            <a:spLocks noGrp="1"/>
          </p:cNvSpPr>
          <p:nvPr>
            <p:ph type="title"/>
          </p:nvPr>
        </p:nvSpPr>
        <p:spPr>
          <a:xfrm>
            <a:off x="1344971" y="689000"/>
            <a:ext cx="6946678" cy="1244600"/>
          </a:xfrm>
          <a:prstGeom prst="rect">
            <a:avLst/>
          </a:prstGeom>
          <a:noFill/>
          <a:ln>
            <a:noFill/>
          </a:ln>
        </p:spPr>
        <p:txBody>
          <a:bodyPr spcFirstLastPara="1" wrap="square" lIns="98375" tIns="49175" rIns="98375" bIns="49175" anchor="t" anchorCtr="0">
            <a:normAutofit/>
          </a:bodyPr>
          <a:lstStyle/>
          <a:p>
            <a:pPr marL="0" lvl="0" indent="0" algn="ctr" rtl="0">
              <a:spcBef>
                <a:spcPts val="0"/>
              </a:spcBef>
              <a:spcAft>
                <a:spcPts val="0"/>
              </a:spcAft>
              <a:buSzPts val="6400"/>
              <a:buNone/>
            </a:pPr>
            <a:r>
              <a:rPr lang="fr-CA">
                <a:solidFill>
                  <a:schemeClr val="dk1"/>
                </a:solidFill>
              </a:rPr>
              <a:t>Table des matières</a:t>
            </a:r>
            <a:endParaRPr/>
          </a:p>
        </p:txBody>
      </p:sp>
      <p:sp>
        <p:nvSpPr>
          <p:cNvPr id="114" name="Google Shape;114;p2"/>
          <p:cNvSpPr txBox="1">
            <a:spLocks noGrp="1"/>
          </p:cNvSpPr>
          <p:nvPr>
            <p:ph type="body" idx="1"/>
          </p:nvPr>
        </p:nvSpPr>
        <p:spPr>
          <a:xfrm>
            <a:off x="772344" y="1933600"/>
            <a:ext cx="8712968" cy="4392488"/>
          </a:xfrm>
          <a:prstGeom prst="rect">
            <a:avLst/>
          </a:prstGeom>
          <a:noFill/>
          <a:ln>
            <a:noFill/>
          </a:ln>
        </p:spPr>
        <p:txBody>
          <a:bodyPr spcFirstLastPara="1" wrap="square" lIns="98375" tIns="49175" rIns="98375" bIns="49175" anchor="t" anchorCtr="0">
            <a:normAutofit/>
          </a:bodyPr>
          <a:lstStyle/>
          <a:p>
            <a:pPr marL="538163" lvl="0" indent="-425450" algn="l" rtl="0">
              <a:spcBef>
                <a:spcPts val="0"/>
              </a:spcBef>
              <a:spcAft>
                <a:spcPts val="0"/>
              </a:spcAft>
              <a:buSzPts val="3120"/>
              <a:buNone/>
            </a:pPr>
            <a:r>
              <a:rPr lang="fr-CA" b="1">
                <a:solidFill>
                  <a:schemeClr val="dk1"/>
                </a:solidFill>
              </a:rPr>
              <a:t>1-</a:t>
            </a:r>
            <a:r>
              <a:rPr lang="fr-CA">
                <a:solidFill>
                  <a:schemeClr val="dk1"/>
                </a:solidFill>
              </a:rPr>
              <a:t> </a:t>
            </a:r>
            <a:r>
              <a:rPr lang="fr-CA" sz="2800">
                <a:solidFill>
                  <a:schemeClr val="dk1"/>
                </a:solidFill>
              </a:rPr>
              <a:t>Introduction: rapport de la présidente</a:t>
            </a:r>
            <a:endParaRPr/>
          </a:p>
          <a:p>
            <a:pPr marL="538163" lvl="0" indent="-425450" algn="l" rtl="0">
              <a:spcBef>
                <a:spcPts val="2400"/>
              </a:spcBef>
              <a:spcAft>
                <a:spcPts val="0"/>
              </a:spcAft>
              <a:buSzPts val="3640"/>
              <a:buNone/>
            </a:pPr>
            <a:r>
              <a:rPr lang="fr-CA" sz="2800" b="1">
                <a:solidFill>
                  <a:schemeClr val="dk1"/>
                </a:solidFill>
              </a:rPr>
              <a:t>2</a:t>
            </a:r>
            <a:r>
              <a:rPr lang="fr-CA" sz="2800">
                <a:solidFill>
                  <a:schemeClr val="dk1"/>
                </a:solidFill>
              </a:rPr>
              <a:t>- Orientations de la TAAL</a:t>
            </a:r>
            <a:endParaRPr/>
          </a:p>
          <a:p>
            <a:pPr marL="538163" lvl="0" indent="-425450" algn="l" rtl="0">
              <a:spcBef>
                <a:spcPts val="2400"/>
              </a:spcBef>
              <a:spcAft>
                <a:spcPts val="0"/>
              </a:spcAft>
              <a:buSzPts val="3640"/>
              <a:buNone/>
            </a:pPr>
            <a:r>
              <a:rPr lang="fr-CA" sz="2800" b="1">
                <a:solidFill>
                  <a:schemeClr val="dk1"/>
                </a:solidFill>
              </a:rPr>
              <a:t>3</a:t>
            </a:r>
            <a:r>
              <a:rPr lang="fr-CA" sz="2800">
                <a:solidFill>
                  <a:schemeClr val="dk1"/>
                </a:solidFill>
              </a:rPr>
              <a:t>- Présentation des actions faites dans chacun des objectifs du plan d’action 2018/2021</a:t>
            </a:r>
            <a:endParaRPr/>
          </a:p>
          <a:p>
            <a:pPr marL="538163" lvl="0" indent="-425450" algn="l" rtl="0">
              <a:spcBef>
                <a:spcPts val="2400"/>
              </a:spcBef>
              <a:spcAft>
                <a:spcPts val="0"/>
              </a:spcAft>
              <a:buSzPts val="3640"/>
              <a:buNone/>
            </a:pPr>
            <a:r>
              <a:rPr lang="fr-CA" sz="2800" b="1">
                <a:solidFill>
                  <a:schemeClr val="dk1"/>
                </a:solidFill>
              </a:rPr>
              <a:t>4</a:t>
            </a:r>
            <a:r>
              <a:rPr lang="fr-CA" sz="2800">
                <a:solidFill>
                  <a:schemeClr val="dk1"/>
                </a:solidFill>
              </a:rPr>
              <a:t>- Perspectives d’avenir</a:t>
            </a:r>
            <a:endParaRPr/>
          </a:p>
          <a:p>
            <a:pPr marL="538163" lvl="0" indent="-425450" algn="l" rtl="0">
              <a:spcBef>
                <a:spcPts val="2400"/>
              </a:spcBef>
              <a:spcAft>
                <a:spcPts val="0"/>
              </a:spcAft>
              <a:buSzPts val="3640"/>
              <a:buNone/>
            </a:pPr>
            <a:r>
              <a:rPr lang="fr-CA" sz="2800" b="1">
                <a:solidFill>
                  <a:schemeClr val="dk1"/>
                </a:solidFill>
              </a:rPr>
              <a:t>5</a:t>
            </a:r>
            <a:r>
              <a:rPr lang="fr-CA" sz="2800">
                <a:solidFill>
                  <a:schemeClr val="dk1"/>
                </a:solidFill>
              </a:rPr>
              <a:t>- Rapport financier</a:t>
            </a:r>
            <a:endParaRPr/>
          </a:p>
        </p:txBody>
      </p:sp>
      <p:pic>
        <p:nvPicPr>
          <p:cNvPr id="115" name="Google Shape;115;p2" descr="Herbe Photo stock libre - Public Domain Pictures"/>
          <p:cNvPicPr preferRelativeResize="0"/>
          <p:nvPr/>
        </p:nvPicPr>
        <p:blipFill rotWithShape="1">
          <a:blip r:embed="rId3">
            <a:alphaModFix/>
          </a:blip>
          <a:srcRect t="7426"/>
          <a:stretch/>
        </p:blipFill>
        <p:spPr>
          <a:xfrm>
            <a:off x="0" y="4927076"/>
            <a:ext cx="9753600" cy="25405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sldNum" idx="12"/>
          </p:nvPr>
        </p:nvSpPr>
        <p:spPr>
          <a:xfrm>
            <a:off x="4064000" y="6720840"/>
            <a:ext cx="1950720" cy="397581"/>
          </a:xfrm>
          <a:prstGeom prst="rect">
            <a:avLst/>
          </a:prstGeom>
          <a:noFill/>
          <a:ln>
            <a:noFill/>
          </a:ln>
        </p:spPr>
        <p:txBody>
          <a:bodyPr spcFirstLastPara="1" wrap="square" lIns="98375" tIns="49175" rIns="98375" bIns="49175" anchor="ctr" anchorCtr="0">
            <a:noAutofit/>
          </a:bodyPr>
          <a:lstStyle/>
          <a:p>
            <a:pPr marL="0" lvl="0" indent="0" algn="ctr" rtl="0">
              <a:spcBef>
                <a:spcPts val="0"/>
              </a:spcBef>
              <a:spcAft>
                <a:spcPts val="0"/>
              </a:spcAft>
              <a:buNone/>
            </a:pPr>
            <a:fld id="{00000000-1234-1234-1234-123412341234}" type="slidenum">
              <a:rPr lang="fr-CA"/>
              <a:t>3</a:t>
            </a:fld>
            <a:endParaRPr/>
          </a:p>
        </p:txBody>
      </p:sp>
      <p:sp>
        <p:nvSpPr>
          <p:cNvPr id="122" name="Google Shape;122;p3"/>
          <p:cNvSpPr txBox="1">
            <a:spLocks noGrp="1"/>
          </p:cNvSpPr>
          <p:nvPr>
            <p:ph type="title"/>
          </p:nvPr>
        </p:nvSpPr>
        <p:spPr>
          <a:xfrm>
            <a:off x="1189155" y="421432"/>
            <a:ext cx="7375289" cy="936104"/>
          </a:xfrm>
          <a:prstGeom prst="rect">
            <a:avLst/>
          </a:prstGeom>
          <a:noFill/>
          <a:ln>
            <a:noFill/>
          </a:ln>
        </p:spPr>
        <p:txBody>
          <a:bodyPr spcFirstLastPara="1" wrap="square" lIns="98375" tIns="49175" rIns="98375" bIns="49175" anchor="t" anchorCtr="0">
            <a:noAutofit/>
          </a:bodyPr>
          <a:lstStyle/>
          <a:p>
            <a:pPr marL="0" lvl="0" indent="0" algn="ctr" rtl="0">
              <a:spcBef>
                <a:spcPts val="0"/>
              </a:spcBef>
              <a:spcAft>
                <a:spcPts val="0"/>
              </a:spcAft>
              <a:buSzPts val="5120"/>
              <a:buNone/>
            </a:pPr>
            <a:r>
              <a:rPr lang="fr-CA" sz="4000">
                <a:solidFill>
                  <a:schemeClr val="dk1"/>
                </a:solidFill>
              </a:rPr>
              <a:t>Rapport de la Présidente</a:t>
            </a:r>
            <a:endParaRPr/>
          </a:p>
        </p:txBody>
      </p:sp>
      <p:sp>
        <p:nvSpPr>
          <p:cNvPr id="123" name="Google Shape;123;p3"/>
          <p:cNvSpPr txBox="1">
            <a:spLocks noGrp="1"/>
          </p:cNvSpPr>
          <p:nvPr>
            <p:ph type="body" idx="1"/>
          </p:nvPr>
        </p:nvSpPr>
        <p:spPr>
          <a:xfrm>
            <a:off x="340296" y="1529646"/>
            <a:ext cx="9073008" cy="5804554"/>
          </a:xfrm>
          <a:prstGeom prst="rect">
            <a:avLst/>
          </a:prstGeom>
          <a:noFill/>
          <a:ln>
            <a:noFill/>
          </a:ln>
        </p:spPr>
        <p:txBody>
          <a:bodyPr spcFirstLastPara="1" wrap="square" lIns="98375" tIns="49175" rIns="98375" bIns="49175" anchor="t" anchorCtr="0">
            <a:normAutofit fontScale="70000" lnSpcReduction="20000"/>
          </a:bodyPr>
          <a:lstStyle/>
          <a:p>
            <a:pPr marL="538163" lvl="0" indent="-488950" algn="just" rtl="0">
              <a:spcBef>
                <a:spcPts val="0"/>
              </a:spcBef>
              <a:spcAft>
                <a:spcPts val="0"/>
              </a:spcAft>
              <a:buClr>
                <a:srgbClr val="C00000"/>
              </a:buClr>
              <a:buSzPct val="80000"/>
              <a:buFont typeface="Noto Sans Symbols"/>
              <a:buChar char="❖"/>
            </a:pPr>
            <a:r>
              <a:rPr lang="fr-CA" sz="2800">
                <a:solidFill>
                  <a:schemeClr val="dk1"/>
                </a:solidFill>
              </a:rPr>
              <a:t>Les suites de la rencontre avec Mme Marguerite Blais (Comité aînés vulnérables).</a:t>
            </a:r>
            <a:endParaRPr/>
          </a:p>
          <a:p>
            <a:pPr marL="538163" lvl="0" indent="-488950" algn="just" rtl="0">
              <a:spcBef>
                <a:spcPts val="1592"/>
              </a:spcBef>
              <a:spcAft>
                <a:spcPts val="0"/>
              </a:spcAft>
              <a:buClr>
                <a:srgbClr val="C00000"/>
              </a:buClr>
              <a:buSzPct val="80000"/>
              <a:buFont typeface="Noto Sans Symbols"/>
              <a:buChar char="❖"/>
            </a:pPr>
            <a:r>
              <a:rPr lang="fr-CA" sz="2800">
                <a:solidFill>
                  <a:schemeClr val="dk1"/>
                </a:solidFill>
              </a:rPr>
              <a:t>Le transport étant un enjeu important pour le maintien des aînés.es dans leur milieu de vie, la TAAL siège sur le conseil d’administration du TACAL.</a:t>
            </a:r>
            <a:endParaRPr/>
          </a:p>
          <a:p>
            <a:pPr marL="538163" lvl="0" indent="-488950" algn="just" rtl="0">
              <a:spcBef>
                <a:spcPts val="1592"/>
              </a:spcBef>
              <a:spcAft>
                <a:spcPts val="0"/>
              </a:spcAft>
              <a:buClr>
                <a:srgbClr val="C00000"/>
              </a:buClr>
              <a:buSzPct val="80000"/>
              <a:buFont typeface="Noto Sans Symbols"/>
              <a:buChar char="❖"/>
            </a:pPr>
            <a:r>
              <a:rPr lang="fr-CA" sz="2800">
                <a:solidFill>
                  <a:schemeClr val="dk1"/>
                </a:solidFill>
              </a:rPr>
              <a:t>L’arrivée de Prévoyance envers les aînés des Laurentides sur le territoire de la MRCAL assure une qualité de services accrus pour les aîné.es.</a:t>
            </a:r>
            <a:endParaRPr/>
          </a:p>
          <a:p>
            <a:pPr marL="538163" lvl="0" indent="-488950" algn="just" rtl="0">
              <a:spcBef>
                <a:spcPts val="1592"/>
              </a:spcBef>
              <a:spcAft>
                <a:spcPts val="0"/>
              </a:spcAft>
              <a:buClr>
                <a:srgbClr val="C00000"/>
              </a:buClr>
              <a:buSzPct val="80000"/>
              <a:buFont typeface="Noto Sans Symbols"/>
              <a:buChar char="❖"/>
            </a:pPr>
            <a:r>
              <a:rPr lang="fr-CA" sz="2800">
                <a:solidFill>
                  <a:schemeClr val="dk1"/>
                </a:solidFill>
              </a:rPr>
              <a:t>La signature de l’entente de collaboration en maltraitance envers les aînés.es.</a:t>
            </a:r>
            <a:endParaRPr/>
          </a:p>
          <a:p>
            <a:pPr marL="538163" lvl="0" indent="-488950" algn="just" rtl="0">
              <a:spcBef>
                <a:spcPts val="1592"/>
              </a:spcBef>
              <a:spcAft>
                <a:spcPts val="0"/>
              </a:spcAft>
              <a:buClr>
                <a:srgbClr val="C00000"/>
              </a:buClr>
              <a:buSzPct val="80000"/>
              <a:buFont typeface="Noto Sans Symbols"/>
              <a:buChar char="❖"/>
            </a:pPr>
            <a:r>
              <a:rPr lang="fr-CA" sz="2800">
                <a:solidFill>
                  <a:schemeClr val="dk1"/>
                </a:solidFill>
              </a:rPr>
              <a:t>Implication dans la révision de la politique MADA de la Ville de Mont-Laurier.</a:t>
            </a:r>
            <a:endParaRPr/>
          </a:p>
          <a:p>
            <a:pPr marL="538163" lvl="0" indent="-488950" algn="just" rtl="0">
              <a:spcBef>
                <a:spcPts val="1592"/>
              </a:spcBef>
              <a:spcAft>
                <a:spcPts val="0"/>
              </a:spcAft>
              <a:buClr>
                <a:srgbClr val="C00000"/>
              </a:buClr>
              <a:buSzPct val="80000"/>
              <a:buFont typeface="Noto Sans Symbols"/>
              <a:buChar char="❖"/>
            </a:pPr>
            <a:r>
              <a:rPr lang="fr-CA" sz="2800">
                <a:solidFill>
                  <a:schemeClr val="dk1"/>
                </a:solidFill>
              </a:rPr>
              <a:t>Maintien des rencontres virtuelles et évaluation à offrir les rencontres de manière hybride.</a:t>
            </a:r>
            <a:endParaRPr/>
          </a:p>
          <a:p>
            <a:pPr marL="538163" lvl="0" indent="-488950" algn="just" rtl="0">
              <a:spcBef>
                <a:spcPts val="1592"/>
              </a:spcBef>
              <a:spcAft>
                <a:spcPts val="0"/>
              </a:spcAft>
              <a:buClr>
                <a:srgbClr val="C00000"/>
              </a:buClr>
              <a:buSzPct val="80000"/>
              <a:buFont typeface="Noto Sans Symbols"/>
              <a:buChar char="❖"/>
            </a:pPr>
            <a:r>
              <a:rPr lang="fr-CA" sz="2800">
                <a:solidFill>
                  <a:schemeClr val="dk1"/>
                </a:solidFill>
              </a:rPr>
              <a:t>Plus grande utilisation de la technologie, entre autre utiliser le Cloud pour archiver les documents de la TAAL et l’utilisation des paiements des factures par AccesD.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4" descr="Alt und gesund | Frau Sauns"/>
          <p:cNvPicPr preferRelativeResize="0"/>
          <p:nvPr/>
        </p:nvPicPr>
        <p:blipFill rotWithShape="1">
          <a:blip r:embed="rId3">
            <a:alphaModFix/>
          </a:blip>
          <a:srcRect/>
          <a:stretch/>
        </p:blipFill>
        <p:spPr>
          <a:xfrm>
            <a:off x="5261406" y="4282661"/>
            <a:ext cx="4145636" cy="2822714"/>
          </a:xfrm>
          <a:prstGeom prst="ellipse">
            <a:avLst/>
          </a:prstGeom>
          <a:noFill/>
          <a:ln>
            <a:noFill/>
          </a:ln>
        </p:spPr>
      </p:pic>
      <p:sp>
        <p:nvSpPr>
          <p:cNvPr id="130" name="Google Shape;130;p4"/>
          <p:cNvSpPr txBox="1">
            <a:spLocks noGrp="1"/>
          </p:cNvSpPr>
          <p:nvPr>
            <p:ph type="body" idx="1"/>
          </p:nvPr>
        </p:nvSpPr>
        <p:spPr>
          <a:xfrm>
            <a:off x="655505" y="1357536"/>
            <a:ext cx="8442590" cy="5400600"/>
          </a:xfrm>
          <a:prstGeom prst="rect">
            <a:avLst/>
          </a:prstGeom>
          <a:noFill/>
          <a:ln>
            <a:noFill/>
          </a:ln>
        </p:spPr>
        <p:txBody>
          <a:bodyPr spcFirstLastPara="1" wrap="square" lIns="98375" tIns="49175" rIns="98375" bIns="49175" anchor="t" anchorCtr="0">
            <a:normAutofit lnSpcReduction="10000"/>
          </a:bodyPr>
          <a:lstStyle/>
          <a:p>
            <a:pPr marL="49199" lvl="0" indent="0" algn="ctr" rtl="0">
              <a:spcBef>
                <a:spcPts val="0"/>
              </a:spcBef>
              <a:spcAft>
                <a:spcPts val="0"/>
              </a:spcAft>
              <a:buSzPts val="5200"/>
              <a:buNone/>
            </a:pPr>
            <a:r>
              <a:rPr lang="fr-CA" sz="4000" b="1">
                <a:solidFill>
                  <a:schemeClr val="dk1"/>
                </a:solidFill>
              </a:rPr>
              <a:t>Orientations de la TAAL</a:t>
            </a:r>
            <a:endParaRPr/>
          </a:p>
          <a:p>
            <a:pPr marL="49199" lvl="0" indent="0" algn="l" rtl="0">
              <a:spcBef>
                <a:spcPts val="463"/>
              </a:spcBef>
              <a:spcAft>
                <a:spcPts val="0"/>
              </a:spcAft>
              <a:buSzPts val="910"/>
              <a:buNone/>
            </a:pPr>
            <a:endParaRPr sz="700" b="1"/>
          </a:p>
          <a:p>
            <a:pPr marL="538163" lvl="0" indent="-488950" algn="just" rtl="0">
              <a:spcBef>
                <a:spcPts val="883"/>
              </a:spcBef>
              <a:spcAft>
                <a:spcPts val="0"/>
              </a:spcAft>
              <a:buSzPts val="3640"/>
              <a:buFont typeface="Noto Sans Symbols"/>
              <a:buChar char="❖"/>
            </a:pPr>
            <a:r>
              <a:rPr lang="fr-CA" sz="2800">
                <a:solidFill>
                  <a:schemeClr val="dk1"/>
                </a:solidFill>
              </a:rPr>
              <a:t>Favoriser l’amélioration des conditions de vie des aînés de la MRC d’Antoine-Labelle.</a:t>
            </a:r>
            <a:endParaRPr/>
          </a:p>
          <a:p>
            <a:pPr marL="538163" lvl="0" indent="-488950" algn="just" rtl="0">
              <a:spcBef>
                <a:spcPts val="883"/>
              </a:spcBef>
              <a:spcAft>
                <a:spcPts val="0"/>
              </a:spcAft>
              <a:buSzPts val="3640"/>
              <a:buFont typeface="Noto Sans Symbols"/>
              <a:buChar char="❖"/>
            </a:pPr>
            <a:r>
              <a:rPr lang="fr-CA" sz="2800">
                <a:solidFill>
                  <a:schemeClr val="dk1"/>
                </a:solidFill>
              </a:rPr>
              <a:t>S’assurer que le dossier maltraitance soit pris en charge.</a:t>
            </a:r>
            <a:endParaRPr/>
          </a:p>
          <a:p>
            <a:pPr marL="538163" lvl="0" indent="-488950" algn="just" rtl="0">
              <a:spcBef>
                <a:spcPts val="883"/>
              </a:spcBef>
              <a:spcAft>
                <a:spcPts val="0"/>
              </a:spcAft>
              <a:buSzPts val="3640"/>
              <a:buFont typeface="Noto Sans Symbols"/>
              <a:buChar char="❖"/>
            </a:pPr>
            <a:r>
              <a:rPr lang="fr-CA" sz="2800">
                <a:solidFill>
                  <a:schemeClr val="dk1"/>
                </a:solidFill>
              </a:rPr>
              <a:t>S’assurer que le dossier de la proche aidance soit pris en charge.</a:t>
            </a:r>
            <a:endParaRPr/>
          </a:p>
          <a:p>
            <a:pPr marL="538163" lvl="0" indent="-488950" algn="just" rtl="0">
              <a:spcBef>
                <a:spcPts val="883"/>
              </a:spcBef>
              <a:spcAft>
                <a:spcPts val="0"/>
              </a:spcAft>
              <a:buSzPts val="3640"/>
              <a:buFont typeface="Noto Sans Symbols"/>
              <a:buChar char="❖"/>
            </a:pPr>
            <a:r>
              <a:rPr lang="fr-CA" sz="2800">
                <a:solidFill>
                  <a:schemeClr val="dk1"/>
                </a:solidFill>
              </a:rPr>
              <a:t>Favoriser la participation sociale des aînés.</a:t>
            </a:r>
            <a:endParaRPr/>
          </a:p>
          <a:p>
            <a:pPr marL="538163" lvl="0" indent="-488950" algn="just" rtl="0">
              <a:spcBef>
                <a:spcPts val="883"/>
              </a:spcBef>
              <a:spcAft>
                <a:spcPts val="0"/>
              </a:spcAft>
              <a:buSzPts val="3640"/>
              <a:buFont typeface="Noto Sans Symbols"/>
              <a:buChar char="❖"/>
            </a:pPr>
            <a:r>
              <a:rPr lang="fr-CA" sz="2800">
                <a:solidFill>
                  <a:schemeClr val="dk1"/>
                </a:solidFill>
              </a:rPr>
              <a:t>Devenir un interlocuteur incontournable dans les dossiers traitant des aînés et défendre leurs droits.</a:t>
            </a:r>
            <a:endParaRPr/>
          </a:p>
        </p:txBody>
      </p:sp>
      <p:pic>
        <p:nvPicPr>
          <p:cNvPr id="131" name="Google Shape;131;p4" descr="Abstract light lines colorful curve background Vector Image"/>
          <p:cNvPicPr preferRelativeResize="0"/>
          <p:nvPr/>
        </p:nvPicPr>
        <p:blipFill rotWithShape="1">
          <a:blip r:embed="rId4">
            <a:alphaModFix/>
          </a:blip>
          <a:srcRect t="45207" b="7605"/>
          <a:stretch/>
        </p:blipFill>
        <p:spPr>
          <a:xfrm rot="10800000">
            <a:off x="0" y="0"/>
            <a:ext cx="9753600" cy="2116602"/>
          </a:xfrm>
          <a:prstGeom prst="rect">
            <a:avLst/>
          </a:prstGeom>
          <a:noFill/>
          <a:ln>
            <a:noFill/>
          </a:ln>
        </p:spPr>
      </p:pic>
      <p:sp>
        <p:nvSpPr>
          <p:cNvPr id="132" name="Google Shape;132;p4"/>
          <p:cNvSpPr txBox="1">
            <a:spLocks noGrp="1"/>
          </p:cNvSpPr>
          <p:nvPr>
            <p:ph type="sldNum" idx="12"/>
          </p:nvPr>
        </p:nvSpPr>
        <p:spPr>
          <a:xfrm>
            <a:off x="7336222" y="167867"/>
            <a:ext cx="1950720" cy="397581"/>
          </a:xfrm>
          <a:prstGeom prst="rect">
            <a:avLst/>
          </a:prstGeom>
          <a:noFill/>
          <a:ln>
            <a:noFill/>
          </a:ln>
        </p:spPr>
        <p:txBody>
          <a:bodyPr spcFirstLastPara="1" wrap="square" lIns="98375" tIns="49175" rIns="98375" bIns="49175" anchor="ctr" anchorCtr="0">
            <a:noAutofit/>
          </a:bodyPr>
          <a:lstStyle/>
          <a:p>
            <a:pPr marL="0" lvl="0" indent="0" algn="r" rtl="0">
              <a:spcBef>
                <a:spcPts val="0"/>
              </a:spcBef>
              <a:spcAft>
                <a:spcPts val="0"/>
              </a:spcAft>
              <a:buNone/>
            </a:pPr>
            <a:fld id="{00000000-1234-1234-1234-123412341234}" type="slidenum">
              <a:rPr lang="fr-CA"/>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5" descr="Herbe Photo stock libre - Public Domain Pictures"/>
          <p:cNvPicPr preferRelativeResize="0"/>
          <p:nvPr/>
        </p:nvPicPr>
        <p:blipFill rotWithShape="1">
          <a:blip r:embed="rId3">
            <a:alphaModFix/>
          </a:blip>
          <a:srcRect t="7426"/>
          <a:stretch/>
        </p:blipFill>
        <p:spPr>
          <a:xfrm>
            <a:off x="0" y="4927076"/>
            <a:ext cx="9753600" cy="2540524"/>
          </a:xfrm>
          <a:prstGeom prst="rect">
            <a:avLst/>
          </a:prstGeom>
          <a:noFill/>
          <a:ln>
            <a:noFill/>
          </a:ln>
        </p:spPr>
      </p:pic>
      <p:sp>
        <p:nvSpPr>
          <p:cNvPr id="138" name="Google Shape;138;p5"/>
          <p:cNvSpPr txBox="1">
            <a:spLocks noGrp="1"/>
          </p:cNvSpPr>
          <p:nvPr>
            <p:ph type="body" idx="1"/>
          </p:nvPr>
        </p:nvSpPr>
        <p:spPr>
          <a:xfrm>
            <a:off x="767543" y="1480167"/>
            <a:ext cx="8218513" cy="2569730"/>
          </a:xfrm>
          <a:prstGeom prst="rect">
            <a:avLst/>
          </a:prstGeom>
          <a:noFill/>
          <a:ln>
            <a:noFill/>
          </a:ln>
        </p:spPr>
        <p:txBody>
          <a:bodyPr spcFirstLastPara="1" wrap="square" lIns="98375" tIns="49175" rIns="98375" bIns="49175" anchor="t" anchorCtr="0">
            <a:normAutofit/>
          </a:bodyPr>
          <a:lstStyle/>
          <a:p>
            <a:pPr marL="49199" lvl="0" indent="0" algn="l" rtl="0">
              <a:spcBef>
                <a:spcPts val="0"/>
              </a:spcBef>
              <a:spcAft>
                <a:spcPts val="0"/>
              </a:spcAft>
              <a:buSzPts val="3640"/>
              <a:buNone/>
            </a:pPr>
            <a:r>
              <a:rPr lang="fr-CA" sz="2800" b="1">
                <a:solidFill>
                  <a:srgbClr val="568C11"/>
                </a:solidFill>
              </a:rPr>
              <a:t>Objectif 1 </a:t>
            </a:r>
            <a:endParaRPr/>
          </a:p>
          <a:p>
            <a:pPr marL="49199" lvl="0" indent="0" algn="l" rtl="0">
              <a:spcBef>
                <a:spcPts val="823"/>
              </a:spcBef>
              <a:spcAft>
                <a:spcPts val="0"/>
              </a:spcAft>
              <a:buSzPts val="3250"/>
              <a:buNone/>
            </a:pPr>
            <a:r>
              <a:rPr lang="fr-CA" sz="2500" b="1"/>
              <a:t>Mettre à jour le plan d’action</a:t>
            </a:r>
            <a:endParaRPr/>
          </a:p>
          <a:p>
            <a:pPr marL="49199" lvl="0" indent="0" algn="l" rtl="0">
              <a:spcBef>
                <a:spcPts val="823"/>
              </a:spcBef>
              <a:spcAft>
                <a:spcPts val="0"/>
              </a:spcAft>
              <a:buSzPts val="3250"/>
              <a:buNone/>
            </a:pPr>
            <a:endParaRPr sz="2500" b="1"/>
          </a:p>
          <a:p>
            <a:pPr marL="358775" lvl="0" indent="-358775" algn="just" rtl="0">
              <a:spcBef>
                <a:spcPts val="723"/>
              </a:spcBef>
              <a:spcAft>
                <a:spcPts val="0"/>
              </a:spcAft>
              <a:buSzPts val="2600"/>
              <a:buFont typeface="Noto Sans Symbols"/>
              <a:buChar char="❖"/>
            </a:pPr>
            <a:r>
              <a:rPr lang="fr-CA" sz="2000" b="1">
                <a:solidFill>
                  <a:schemeClr val="dk1"/>
                </a:solidFill>
              </a:rPr>
              <a:t>Aucune  action n’a été faite au niveau de la mise à jour du plan d’action.  Le plan devra être révisé durant la prochaine année, car il prend fin en 2023</a:t>
            </a:r>
            <a:endParaRPr sz="2000" b="1">
              <a:solidFill>
                <a:srgbClr val="568C11"/>
              </a:solidFill>
            </a:endParaRPr>
          </a:p>
        </p:txBody>
      </p:sp>
      <p:sp>
        <p:nvSpPr>
          <p:cNvPr id="139" name="Google Shape;139;p5"/>
          <p:cNvSpPr txBox="1">
            <a:spLocks noGrp="1"/>
          </p:cNvSpPr>
          <p:nvPr>
            <p:ph type="sldNum" idx="12"/>
          </p:nvPr>
        </p:nvSpPr>
        <p:spPr>
          <a:xfrm>
            <a:off x="7318568" y="205408"/>
            <a:ext cx="1950720" cy="397581"/>
          </a:xfrm>
          <a:prstGeom prst="rect">
            <a:avLst/>
          </a:prstGeom>
          <a:noFill/>
          <a:ln>
            <a:noFill/>
          </a:ln>
        </p:spPr>
        <p:txBody>
          <a:bodyPr spcFirstLastPara="1" wrap="square" lIns="98375" tIns="49175" rIns="98375" bIns="49175" anchor="ctr" anchorCtr="0">
            <a:noAutofit/>
          </a:bodyPr>
          <a:lstStyle/>
          <a:p>
            <a:pPr marL="0" lvl="0" indent="0" algn="r" rtl="0">
              <a:spcBef>
                <a:spcPts val="0"/>
              </a:spcBef>
              <a:spcAft>
                <a:spcPts val="0"/>
              </a:spcAft>
              <a:buNone/>
            </a:pPr>
            <a:fld id="{00000000-1234-1234-1234-123412341234}" type="slidenum">
              <a:rPr lang="fr-CA"/>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6" descr="Herbe Photo stock libre - Public Domain Pictures"/>
          <p:cNvPicPr preferRelativeResize="0"/>
          <p:nvPr/>
        </p:nvPicPr>
        <p:blipFill rotWithShape="1">
          <a:blip r:embed="rId3">
            <a:alphaModFix/>
          </a:blip>
          <a:srcRect t="7426"/>
          <a:stretch/>
        </p:blipFill>
        <p:spPr>
          <a:xfrm>
            <a:off x="0" y="4927076"/>
            <a:ext cx="9753600" cy="2540524"/>
          </a:xfrm>
          <a:prstGeom prst="rect">
            <a:avLst/>
          </a:prstGeom>
          <a:noFill/>
          <a:ln>
            <a:noFill/>
          </a:ln>
        </p:spPr>
      </p:pic>
      <p:sp>
        <p:nvSpPr>
          <p:cNvPr id="145" name="Google Shape;145;p6"/>
          <p:cNvSpPr txBox="1">
            <a:spLocks noGrp="1"/>
          </p:cNvSpPr>
          <p:nvPr>
            <p:ph type="body" idx="1"/>
          </p:nvPr>
        </p:nvSpPr>
        <p:spPr>
          <a:xfrm>
            <a:off x="767543" y="371982"/>
            <a:ext cx="8218513" cy="5959062"/>
          </a:xfrm>
          <a:prstGeom prst="rect">
            <a:avLst/>
          </a:prstGeom>
          <a:noFill/>
          <a:ln>
            <a:noFill/>
          </a:ln>
        </p:spPr>
        <p:txBody>
          <a:bodyPr spcFirstLastPara="1" wrap="square" lIns="98375" tIns="49175" rIns="98375" bIns="49175" anchor="t" anchorCtr="0">
            <a:normAutofit/>
          </a:bodyPr>
          <a:lstStyle/>
          <a:p>
            <a:pPr marL="49199" lvl="0" indent="0" algn="l" rtl="0">
              <a:spcBef>
                <a:spcPts val="0"/>
              </a:spcBef>
              <a:spcAft>
                <a:spcPts val="0"/>
              </a:spcAft>
              <a:buSzPts val="3640"/>
              <a:buNone/>
            </a:pPr>
            <a:r>
              <a:rPr lang="fr-CA" sz="2800" b="1">
                <a:solidFill>
                  <a:srgbClr val="568C11"/>
                </a:solidFill>
              </a:rPr>
              <a:t>Objectif 2 </a:t>
            </a:r>
            <a:endParaRPr/>
          </a:p>
          <a:p>
            <a:pPr marL="49199" lvl="0" indent="0" algn="l" rtl="0">
              <a:spcBef>
                <a:spcPts val="823"/>
              </a:spcBef>
              <a:spcAft>
                <a:spcPts val="0"/>
              </a:spcAft>
              <a:buSzPts val="3250"/>
              <a:buNone/>
            </a:pPr>
            <a:r>
              <a:rPr lang="fr-CA" sz="2500" b="1"/>
              <a:t>Augmenter la visibilité de la TAAL</a:t>
            </a:r>
            <a:endParaRPr/>
          </a:p>
          <a:p>
            <a:pPr marL="49199" lvl="0" indent="0" algn="l" rtl="0">
              <a:spcBef>
                <a:spcPts val="823"/>
              </a:spcBef>
              <a:spcAft>
                <a:spcPts val="0"/>
              </a:spcAft>
              <a:buSzPts val="3250"/>
              <a:buNone/>
            </a:pPr>
            <a:endParaRPr sz="2500" b="1"/>
          </a:p>
          <a:p>
            <a:pPr marL="538163" lvl="0" indent="-538163" algn="just" rtl="0">
              <a:spcBef>
                <a:spcPts val="723"/>
              </a:spcBef>
              <a:spcAft>
                <a:spcPts val="0"/>
              </a:spcAft>
              <a:buSzPts val="2600"/>
              <a:buFont typeface="Noto Sans Symbols"/>
              <a:buChar char="❖"/>
            </a:pPr>
            <a:r>
              <a:rPr lang="fr-CA" sz="2000">
                <a:solidFill>
                  <a:schemeClr val="dk1"/>
                </a:solidFill>
              </a:rPr>
              <a:t>Participation de la TAAL au comité Aînés vulnérables. Des représentations auprès de la Fondation AGES et la ministre Blais afin d’étudier la possibilité d’avoir un Centre de gériatrie sociale sur le territoire de la MRCAL.  Les travaux sont toujours en cours.  (9 rencontres). </a:t>
            </a:r>
            <a:endParaRPr/>
          </a:p>
          <a:p>
            <a:pPr marL="538163" lvl="0" indent="-538163" algn="just" rtl="0">
              <a:spcBef>
                <a:spcPts val="723"/>
              </a:spcBef>
              <a:spcAft>
                <a:spcPts val="0"/>
              </a:spcAft>
              <a:buSzPts val="2600"/>
              <a:buFont typeface="Noto Sans Symbols"/>
              <a:buChar char="❖"/>
            </a:pPr>
            <a:r>
              <a:rPr lang="fr-CA" sz="2000">
                <a:solidFill>
                  <a:schemeClr val="dk1"/>
                </a:solidFill>
              </a:rPr>
              <a:t>Participation à la consultation MADA de la Ville de Mont-Laurier (7 rencontres).</a:t>
            </a:r>
            <a:endParaRPr/>
          </a:p>
          <a:p>
            <a:pPr marL="538163" lvl="0" indent="-538163" algn="just" rtl="0">
              <a:spcBef>
                <a:spcPts val="723"/>
              </a:spcBef>
              <a:spcAft>
                <a:spcPts val="0"/>
              </a:spcAft>
              <a:buSzPts val="2600"/>
              <a:buFont typeface="Noto Sans Symbols"/>
              <a:buChar char="❖"/>
            </a:pPr>
            <a:r>
              <a:rPr lang="fr-CA" sz="2000">
                <a:solidFill>
                  <a:schemeClr val="dk1"/>
                </a:solidFill>
              </a:rPr>
              <a:t>Participation au choix du logo de la bientraitance de la TCRAL (1 rencontre). </a:t>
            </a:r>
            <a:endParaRPr/>
          </a:p>
          <a:p>
            <a:pPr marL="538163" lvl="0" indent="-538163" algn="just" rtl="0">
              <a:spcBef>
                <a:spcPts val="723"/>
              </a:spcBef>
              <a:spcAft>
                <a:spcPts val="0"/>
              </a:spcAft>
              <a:buSzPts val="2600"/>
              <a:buFont typeface="Noto Sans Symbols"/>
              <a:buChar char="❖"/>
            </a:pPr>
            <a:r>
              <a:rPr lang="fr-CA" sz="2000">
                <a:solidFill>
                  <a:schemeClr val="dk1"/>
                </a:solidFill>
              </a:rPr>
              <a:t>Participation au CA du TACAL (7 rencontres).</a:t>
            </a:r>
            <a:endParaRPr/>
          </a:p>
          <a:p>
            <a:pPr marL="538163" lvl="0" indent="-538163" algn="just" rtl="0">
              <a:spcBef>
                <a:spcPts val="723"/>
              </a:spcBef>
              <a:spcAft>
                <a:spcPts val="0"/>
              </a:spcAft>
              <a:buSzPts val="2600"/>
              <a:buFont typeface="Noto Sans Symbols"/>
              <a:buChar char="❖"/>
            </a:pPr>
            <a:r>
              <a:rPr lang="fr-CA" sz="2000">
                <a:solidFill>
                  <a:schemeClr val="dk1"/>
                </a:solidFill>
              </a:rPr>
              <a:t>Prise de position sur le financement des Tables locales auprès de la TCRAL.</a:t>
            </a:r>
            <a:endParaRPr/>
          </a:p>
        </p:txBody>
      </p:sp>
      <p:sp>
        <p:nvSpPr>
          <p:cNvPr id="146" name="Google Shape;146;p6"/>
          <p:cNvSpPr txBox="1">
            <a:spLocks noGrp="1"/>
          </p:cNvSpPr>
          <p:nvPr>
            <p:ph type="sldNum" idx="12"/>
          </p:nvPr>
        </p:nvSpPr>
        <p:spPr>
          <a:xfrm>
            <a:off x="7318568" y="205408"/>
            <a:ext cx="1950720" cy="397581"/>
          </a:xfrm>
          <a:prstGeom prst="rect">
            <a:avLst/>
          </a:prstGeom>
          <a:noFill/>
          <a:ln>
            <a:noFill/>
          </a:ln>
        </p:spPr>
        <p:txBody>
          <a:bodyPr spcFirstLastPara="1" wrap="square" lIns="98375" tIns="49175" rIns="98375" bIns="49175" anchor="ctr" anchorCtr="0">
            <a:noAutofit/>
          </a:bodyPr>
          <a:lstStyle/>
          <a:p>
            <a:pPr marL="0" lvl="0" indent="0" algn="r" rtl="0">
              <a:spcBef>
                <a:spcPts val="0"/>
              </a:spcBef>
              <a:spcAft>
                <a:spcPts val="0"/>
              </a:spcAft>
              <a:buNone/>
            </a:pPr>
            <a:fld id="{00000000-1234-1234-1234-123412341234}" type="slidenum">
              <a:rPr lang="fr-CA"/>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7" descr="Herbe Photo stock libre - Public Domain Pictures"/>
          <p:cNvPicPr preferRelativeResize="0"/>
          <p:nvPr/>
        </p:nvPicPr>
        <p:blipFill rotWithShape="1">
          <a:blip r:embed="rId3">
            <a:alphaModFix/>
          </a:blip>
          <a:srcRect t="7426"/>
          <a:stretch/>
        </p:blipFill>
        <p:spPr>
          <a:xfrm>
            <a:off x="0" y="4927076"/>
            <a:ext cx="9753600" cy="2540524"/>
          </a:xfrm>
          <a:prstGeom prst="rect">
            <a:avLst/>
          </a:prstGeom>
          <a:noFill/>
          <a:ln>
            <a:noFill/>
          </a:ln>
        </p:spPr>
      </p:pic>
      <p:sp>
        <p:nvSpPr>
          <p:cNvPr id="153" name="Google Shape;153;p7"/>
          <p:cNvSpPr txBox="1">
            <a:spLocks noGrp="1"/>
          </p:cNvSpPr>
          <p:nvPr>
            <p:ph type="body" idx="1"/>
          </p:nvPr>
        </p:nvSpPr>
        <p:spPr>
          <a:xfrm>
            <a:off x="772344" y="853480"/>
            <a:ext cx="8141705" cy="5256584"/>
          </a:xfrm>
          <a:prstGeom prst="rect">
            <a:avLst/>
          </a:prstGeom>
          <a:noFill/>
          <a:ln>
            <a:noFill/>
          </a:ln>
        </p:spPr>
        <p:txBody>
          <a:bodyPr spcFirstLastPara="1" wrap="square" lIns="98375" tIns="49175" rIns="98375" bIns="49175" anchor="t" anchorCtr="0">
            <a:normAutofit/>
          </a:bodyPr>
          <a:lstStyle/>
          <a:p>
            <a:pPr marL="49199" lvl="0" indent="0" algn="l" rtl="0">
              <a:spcBef>
                <a:spcPts val="0"/>
              </a:spcBef>
              <a:spcAft>
                <a:spcPts val="0"/>
              </a:spcAft>
              <a:buSzPts val="3640"/>
              <a:buNone/>
            </a:pPr>
            <a:r>
              <a:rPr lang="fr-CA" sz="2800" b="1">
                <a:solidFill>
                  <a:srgbClr val="568C11"/>
                </a:solidFill>
              </a:rPr>
              <a:t>Objectif 3 </a:t>
            </a:r>
            <a:endParaRPr/>
          </a:p>
          <a:p>
            <a:pPr marL="49199" lvl="0" indent="0" algn="just" rtl="0">
              <a:spcBef>
                <a:spcPts val="823"/>
              </a:spcBef>
              <a:spcAft>
                <a:spcPts val="0"/>
              </a:spcAft>
              <a:buSzPts val="3250"/>
              <a:buNone/>
            </a:pPr>
            <a:r>
              <a:rPr lang="fr-CA" sz="2500" b="1"/>
              <a:t>Augmenter la participation des membres aux rencontres de la TAAL</a:t>
            </a:r>
            <a:endParaRPr/>
          </a:p>
          <a:p>
            <a:pPr marL="49199" lvl="0" indent="0" algn="just" rtl="0">
              <a:spcBef>
                <a:spcPts val="483"/>
              </a:spcBef>
              <a:spcAft>
                <a:spcPts val="0"/>
              </a:spcAft>
              <a:buSzPts val="1040"/>
              <a:buNone/>
            </a:pPr>
            <a:endParaRPr sz="800" b="1"/>
          </a:p>
          <a:p>
            <a:pPr marL="245996" lvl="0" indent="-196797" algn="just" rtl="0">
              <a:lnSpc>
                <a:spcPct val="150000"/>
              </a:lnSpc>
              <a:spcBef>
                <a:spcPts val="723"/>
              </a:spcBef>
              <a:spcAft>
                <a:spcPts val="0"/>
              </a:spcAft>
              <a:buSzPts val="2210"/>
              <a:buFont typeface="Noto Sans Symbols"/>
              <a:buChar char="❖"/>
            </a:pPr>
            <a:r>
              <a:rPr lang="fr-CA" sz="1700" b="1">
                <a:solidFill>
                  <a:srgbClr val="568C11"/>
                </a:solidFill>
              </a:rPr>
              <a:t> </a:t>
            </a:r>
            <a:r>
              <a:rPr lang="fr-CA" sz="2000">
                <a:solidFill>
                  <a:schemeClr val="dk1"/>
                </a:solidFill>
              </a:rPr>
              <a:t>Aucune activité faite en ce sens durant la dernière année.</a:t>
            </a:r>
            <a:endParaRPr/>
          </a:p>
          <a:p>
            <a:pPr marL="49199" lvl="0" indent="0" algn="just" rtl="0">
              <a:spcBef>
                <a:spcPts val="883"/>
              </a:spcBef>
              <a:spcAft>
                <a:spcPts val="0"/>
              </a:spcAft>
              <a:buSzPts val="3640"/>
              <a:buNone/>
            </a:pPr>
            <a:endParaRPr sz="2800" b="1">
              <a:solidFill>
                <a:srgbClr val="568C11"/>
              </a:solidFill>
            </a:endParaRPr>
          </a:p>
          <a:p>
            <a:pPr marL="49199" lvl="0" indent="0" algn="just" rtl="0">
              <a:spcBef>
                <a:spcPts val="883"/>
              </a:spcBef>
              <a:spcAft>
                <a:spcPts val="0"/>
              </a:spcAft>
              <a:buSzPts val="3640"/>
              <a:buNone/>
            </a:pPr>
            <a:r>
              <a:rPr lang="fr-CA" sz="2800" b="1">
                <a:solidFill>
                  <a:srgbClr val="568C11"/>
                </a:solidFill>
              </a:rPr>
              <a:t>Objectif 4 </a:t>
            </a:r>
            <a:endParaRPr/>
          </a:p>
          <a:p>
            <a:pPr marL="49199" lvl="0" indent="0" algn="just" rtl="0">
              <a:spcBef>
                <a:spcPts val="823"/>
              </a:spcBef>
              <a:spcAft>
                <a:spcPts val="0"/>
              </a:spcAft>
              <a:buSzPts val="3250"/>
              <a:buNone/>
            </a:pPr>
            <a:r>
              <a:rPr lang="fr-CA" sz="2500" b="1"/>
              <a:t>Recruter des nouveaux membres pour le comité de concertation de la TAAL</a:t>
            </a:r>
            <a:endParaRPr/>
          </a:p>
          <a:p>
            <a:pPr marL="49199" lvl="0" indent="0" algn="just" rtl="0">
              <a:spcBef>
                <a:spcPts val="483"/>
              </a:spcBef>
              <a:spcAft>
                <a:spcPts val="0"/>
              </a:spcAft>
              <a:buSzPts val="1040"/>
              <a:buNone/>
            </a:pPr>
            <a:endParaRPr sz="800" b="1"/>
          </a:p>
          <a:p>
            <a:pPr marL="447675" lvl="0" indent="-398463" algn="just" rtl="0">
              <a:spcBef>
                <a:spcPts val="723"/>
              </a:spcBef>
              <a:spcAft>
                <a:spcPts val="0"/>
              </a:spcAft>
              <a:buSzPts val="2600"/>
              <a:buFont typeface="Noto Sans Symbols"/>
              <a:buChar char="❖"/>
            </a:pPr>
            <a:r>
              <a:rPr lang="fr-CA" sz="2000">
                <a:solidFill>
                  <a:schemeClr val="dk1"/>
                </a:solidFill>
                <a:latin typeface="Calibri"/>
                <a:ea typeface="Calibri"/>
                <a:cs typeface="Calibri"/>
                <a:sym typeface="Calibri"/>
              </a:rPr>
              <a:t>Deux nouveaux membres recrutés cette année</a:t>
            </a:r>
            <a:endParaRPr/>
          </a:p>
          <a:p>
            <a:pPr marL="49212" lvl="0" indent="0" algn="just" rtl="0">
              <a:spcBef>
                <a:spcPts val="723"/>
              </a:spcBef>
              <a:spcAft>
                <a:spcPts val="0"/>
              </a:spcAft>
              <a:buSzPts val="2600"/>
              <a:buNone/>
            </a:pPr>
            <a:r>
              <a:rPr lang="fr-CA" sz="2000">
                <a:solidFill>
                  <a:schemeClr val="dk1"/>
                </a:solidFill>
                <a:latin typeface="Calibri"/>
                <a:ea typeface="Calibri"/>
                <a:cs typeface="Calibri"/>
                <a:sym typeface="Calibri"/>
              </a:rPr>
              <a:t>	Bienvenue à Prévoyance envers les aînés Laurentides et à l’Antr’Aidant</a:t>
            </a:r>
            <a:endParaRPr sz="1500" b="1">
              <a:solidFill>
                <a:schemeClr val="dk1"/>
              </a:solidFill>
            </a:endParaRPr>
          </a:p>
        </p:txBody>
      </p:sp>
      <p:sp>
        <p:nvSpPr>
          <p:cNvPr id="154" name="Google Shape;154;p7"/>
          <p:cNvSpPr txBox="1">
            <a:spLocks noGrp="1"/>
          </p:cNvSpPr>
          <p:nvPr>
            <p:ph type="sldNum" idx="12"/>
          </p:nvPr>
        </p:nvSpPr>
        <p:spPr>
          <a:xfrm>
            <a:off x="7318568" y="205408"/>
            <a:ext cx="1950720" cy="397581"/>
          </a:xfrm>
          <a:prstGeom prst="rect">
            <a:avLst/>
          </a:prstGeom>
          <a:noFill/>
          <a:ln>
            <a:noFill/>
          </a:ln>
        </p:spPr>
        <p:txBody>
          <a:bodyPr spcFirstLastPara="1" wrap="square" lIns="98375" tIns="49175" rIns="98375" bIns="49175" anchor="ctr" anchorCtr="0">
            <a:noAutofit/>
          </a:bodyPr>
          <a:lstStyle/>
          <a:p>
            <a:pPr marL="0" lvl="0" indent="0" algn="r" rtl="0">
              <a:spcBef>
                <a:spcPts val="0"/>
              </a:spcBef>
              <a:spcAft>
                <a:spcPts val="0"/>
              </a:spcAft>
              <a:buNone/>
            </a:pPr>
            <a:fld id="{00000000-1234-1234-1234-123412341234}" type="slidenum">
              <a:rPr lang="fr-CA"/>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8" descr="Herbe Photo stock libre - Public Domain Pictures"/>
          <p:cNvPicPr preferRelativeResize="0"/>
          <p:nvPr/>
        </p:nvPicPr>
        <p:blipFill rotWithShape="1">
          <a:blip r:embed="rId3">
            <a:alphaModFix/>
          </a:blip>
          <a:srcRect t="7426"/>
          <a:stretch/>
        </p:blipFill>
        <p:spPr>
          <a:xfrm>
            <a:off x="0" y="4927076"/>
            <a:ext cx="9753600" cy="2540524"/>
          </a:xfrm>
          <a:prstGeom prst="rect">
            <a:avLst/>
          </a:prstGeom>
          <a:noFill/>
          <a:ln>
            <a:noFill/>
          </a:ln>
        </p:spPr>
      </p:pic>
      <p:sp>
        <p:nvSpPr>
          <p:cNvPr id="161" name="Google Shape;161;p8"/>
          <p:cNvSpPr txBox="1">
            <a:spLocks noGrp="1"/>
          </p:cNvSpPr>
          <p:nvPr>
            <p:ph type="body" idx="1"/>
          </p:nvPr>
        </p:nvSpPr>
        <p:spPr>
          <a:xfrm>
            <a:off x="805947" y="213592"/>
            <a:ext cx="8141705" cy="6760568"/>
          </a:xfrm>
          <a:prstGeom prst="rect">
            <a:avLst/>
          </a:prstGeom>
          <a:noFill/>
          <a:ln>
            <a:noFill/>
          </a:ln>
        </p:spPr>
        <p:txBody>
          <a:bodyPr spcFirstLastPara="1" wrap="square" lIns="98375" tIns="49175" rIns="98375" bIns="49175" anchor="t" anchorCtr="0">
            <a:noAutofit/>
          </a:bodyPr>
          <a:lstStyle/>
          <a:p>
            <a:pPr marL="49199" lvl="0" indent="0" algn="l" rtl="0">
              <a:spcBef>
                <a:spcPts val="0"/>
              </a:spcBef>
              <a:spcAft>
                <a:spcPts val="0"/>
              </a:spcAft>
              <a:buSzPts val="3640"/>
              <a:buNone/>
            </a:pPr>
            <a:r>
              <a:rPr lang="fr-CA" sz="2800" b="1">
                <a:solidFill>
                  <a:srgbClr val="568C11"/>
                </a:solidFill>
              </a:rPr>
              <a:t>Objectif 5 </a:t>
            </a:r>
            <a:endParaRPr/>
          </a:p>
          <a:p>
            <a:pPr marL="49199" lvl="0" indent="0" algn="l" rtl="0">
              <a:spcBef>
                <a:spcPts val="763"/>
              </a:spcBef>
              <a:spcAft>
                <a:spcPts val="0"/>
              </a:spcAft>
              <a:buSzPts val="2860"/>
              <a:buNone/>
            </a:pPr>
            <a:r>
              <a:rPr lang="fr-CA" sz="2200" b="1"/>
              <a:t>Appuyer les comités ‘’Abus’’, ‘’Sages’’ et ‘’Salon des aînés’’</a:t>
            </a:r>
            <a:endParaRPr/>
          </a:p>
          <a:p>
            <a:pPr marL="447675" lvl="0" indent="-401638" algn="just" rtl="0">
              <a:lnSpc>
                <a:spcPct val="107000"/>
              </a:lnSpc>
              <a:spcBef>
                <a:spcPts val="683"/>
              </a:spcBef>
              <a:spcAft>
                <a:spcPts val="0"/>
              </a:spcAft>
              <a:buSzPts val="2340"/>
              <a:buFont typeface="Noto Sans Symbols"/>
              <a:buChar char="❖"/>
            </a:pPr>
            <a:r>
              <a:rPr lang="fr-CA" sz="1800">
                <a:solidFill>
                  <a:schemeClr val="dk1"/>
                </a:solidFill>
              </a:rPr>
              <a:t>Participation au comité pour contrer la maltraitance envers les ainés Antoine Labelle.</a:t>
            </a:r>
            <a:endParaRPr/>
          </a:p>
          <a:p>
            <a:pPr marL="447675" lvl="0" indent="-401638" algn="just" rtl="0">
              <a:lnSpc>
                <a:spcPct val="107000"/>
              </a:lnSpc>
              <a:spcBef>
                <a:spcPts val="1160"/>
              </a:spcBef>
              <a:spcAft>
                <a:spcPts val="0"/>
              </a:spcAft>
              <a:buSzPts val="2340"/>
              <a:buFont typeface="Noto Sans Symbols"/>
              <a:buChar char="❖"/>
            </a:pPr>
            <a:r>
              <a:rPr lang="fr-CA" sz="1800">
                <a:solidFill>
                  <a:schemeClr val="dk1"/>
                </a:solidFill>
              </a:rPr>
              <a:t>Poursuite des travaux afin de faire vivre l’entente de collaboration en maltraitance (23 organismes signataires). Le DPCP et Prévoyance Laurentides se sont joint au signataires en cours d’année.</a:t>
            </a:r>
            <a:endParaRPr/>
          </a:p>
          <a:p>
            <a:pPr marL="447675" lvl="0" indent="-401638" algn="just" rtl="0">
              <a:lnSpc>
                <a:spcPct val="107000"/>
              </a:lnSpc>
              <a:spcBef>
                <a:spcPts val="1160"/>
              </a:spcBef>
              <a:spcAft>
                <a:spcPts val="0"/>
              </a:spcAft>
              <a:buSzPts val="2340"/>
              <a:buFont typeface="Noto Sans Symbols"/>
              <a:buChar char="❖"/>
            </a:pPr>
            <a:r>
              <a:rPr lang="fr-CA" sz="1800">
                <a:solidFill>
                  <a:schemeClr val="dk1"/>
                </a:solidFill>
              </a:rPr>
              <a:t>Rencontres régulières au comité maltraitance (6 rencontres)</a:t>
            </a:r>
            <a:endParaRPr/>
          </a:p>
          <a:p>
            <a:pPr marL="447675" lvl="0" indent="-401638" algn="just" rtl="0">
              <a:lnSpc>
                <a:spcPct val="107000"/>
              </a:lnSpc>
              <a:spcBef>
                <a:spcPts val="1160"/>
              </a:spcBef>
              <a:spcAft>
                <a:spcPts val="0"/>
              </a:spcAft>
              <a:buSzPts val="2340"/>
              <a:buFont typeface="Noto Sans Symbols"/>
              <a:buChar char="❖"/>
            </a:pPr>
            <a:r>
              <a:rPr lang="fr-CA" sz="1800">
                <a:solidFill>
                  <a:schemeClr val="dk1"/>
                </a:solidFill>
              </a:rPr>
              <a:t>Rencontres du sous-comité, Trajectoire de services en maltraitance  (2 rencontres)</a:t>
            </a:r>
            <a:endParaRPr/>
          </a:p>
          <a:p>
            <a:pPr marL="447675" lvl="0" indent="-401638" algn="just" rtl="0">
              <a:lnSpc>
                <a:spcPct val="107000"/>
              </a:lnSpc>
              <a:spcBef>
                <a:spcPts val="1160"/>
              </a:spcBef>
              <a:spcAft>
                <a:spcPts val="0"/>
              </a:spcAft>
              <a:buSzPts val="2340"/>
              <a:buFont typeface="Noto Sans Symbols"/>
              <a:buChar char="❖"/>
            </a:pPr>
            <a:r>
              <a:rPr lang="fr-CA" sz="1800">
                <a:solidFill>
                  <a:schemeClr val="dk1"/>
                </a:solidFill>
              </a:rPr>
              <a:t>Rencontre de préparation à l’activité du 16 juin 2022.  Réflexion sur l’orientation du comité maltraitance (1 rencontre)</a:t>
            </a:r>
            <a:endParaRPr/>
          </a:p>
          <a:p>
            <a:pPr marL="447675" lvl="0" indent="-401638" algn="just" rtl="0">
              <a:lnSpc>
                <a:spcPct val="107000"/>
              </a:lnSpc>
              <a:spcBef>
                <a:spcPts val="1160"/>
              </a:spcBef>
              <a:spcAft>
                <a:spcPts val="0"/>
              </a:spcAft>
              <a:buSzPts val="2340"/>
              <a:buFont typeface="Noto Sans Symbols"/>
              <a:buChar char="❖"/>
            </a:pPr>
            <a:r>
              <a:rPr lang="fr-CA" sz="1800">
                <a:solidFill>
                  <a:schemeClr val="dk1"/>
                </a:solidFill>
              </a:rPr>
              <a:t>Reprise des travaux du comité Salon des ainés prévu au printemps 2024 (3 rencontres)</a:t>
            </a:r>
            <a:endParaRPr/>
          </a:p>
          <a:p>
            <a:pPr marL="447675" lvl="0" indent="-401638" algn="just" rtl="0">
              <a:lnSpc>
                <a:spcPct val="107000"/>
              </a:lnSpc>
              <a:spcBef>
                <a:spcPts val="1160"/>
              </a:spcBef>
              <a:spcAft>
                <a:spcPts val="0"/>
              </a:spcAft>
              <a:buSzPts val="2340"/>
              <a:buFont typeface="Noto Sans Symbols"/>
              <a:buChar char="❖"/>
            </a:pPr>
            <a:r>
              <a:rPr lang="fr-CA" sz="1800">
                <a:solidFill>
                  <a:schemeClr val="dk1"/>
                </a:solidFill>
              </a:rPr>
              <a:t>Comité des Sages, Élaboration de la Charte de reconnaissance des Proches Aidants et continuer les activités de concertation, activités dans le cadre de la semaine des proches aidants.</a:t>
            </a:r>
            <a:endParaRPr/>
          </a:p>
          <a:p>
            <a:pPr marL="49212" lvl="0" indent="0" algn="l" rtl="0">
              <a:lnSpc>
                <a:spcPct val="150000"/>
              </a:lnSpc>
              <a:spcBef>
                <a:spcPts val="1200"/>
              </a:spcBef>
              <a:spcAft>
                <a:spcPts val="0"/>
              </a:spcAft>
              <a:buSzPts val="2600"/>
              <a:buNone/>
            </a:pPr>
            <a:endParaRPr sz="2000" b="1">
              <a:solidFill>
                <a:schemeClr val="dk1"/>
              </a:solidFill>
            </a:endParaRPr>
          </a:p>
        </p:txBody>
      </p:sp>
      <p:sp>
        <p:nvSpPr>
          <p:cNvPr id="162" name="Google Shape;162;p8"/>
          <p:cNvSpPr txBox="1">
            <a:spLocks noGrp="1"/>
          </p:cNvSpPr>
          <p:nvPr>
            <p:ph type="sldNum" idx="12"/>
          </p:nvPr>
        </p:nvSpPr>
        <p:spPr>
          <a:xfrm>
            <a:off x="7318568" y="205408"/>
            <a:ext cx="1950720" cy="397581"/>
          </a:xfrm>
          <a:prstGeom prst="rect">
            <a:avLst/>
          </a:prstGeom>
          <a:noFill/>
          <a:ln>
            <a:noFill/>
          </a:ln>
        </p:spPr>
        <p:txBody>
          <a:bodyPr spcFirstLastPara="1" wrap="square" lIns="98375" tIns="49175" rIns="98375" bIns="49175" anchor="ctr" anchorCtr="0">
            <a:noAutofit/>
          </a:bodyPr>
          <a:lstStyle/>
          <a:p>
            <a:pPr marL="0" lvl="0" indent="0" algn="r" rtl="0">
              <a:spcBef>
                <a:spcPts val="0"/>
              </a:spcBef>
              <a:spcAft>
                <a:spcPts val="0"/>
              </a:spcAft>
              <a:buNone/>
            </a:pPr>
            <a:fld id="{00000000-1234-1234-1234-123412341234}" type="slidenum">
              <a:rPr lang="fr-CA"/>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9" descr="Herbe Photo stock libre - Public Domain Pictures"/>
          <p:cNvPicPr preferRelativeResize="0"/>
          <p:nvPr/>
        </p:nvPicPr>
        <p:blipFill rotWithShape="1">
          <a:blip r:embed="rId3">
            <a:alphaModFix/>
          </a:blip>
          <a:srcRect t="7426"/>
          <a:stretch/>
        </p:blipFill>
        <p:spPr>
          <a:xfrm>
            <a:off x="0" y="4927076"/>
            <a:ext cx="9753600" cy="2540524"/>
          </a:xfrm>
          <a:prstGeom prst="rect">
            <a:avLst/>
          </a:prstGeom>
          <a:noFill/>
          <a:ln>
            <a:noFill/>
          </a:ln>
        </p:spPr>
      </p:pic>
      <p:sp>
        <p:nvSpPr>
          <p:cNvPr id="169" name="Google Shape;169;p9"/>
          <p:cNvSpPr txBox="1">
            <a:spLocks noGrp="1"/>
          </p:cNvSpPr>
          <p:nvPr>
            <p:ph type="body" idx="1"/>
          </p:nvPr>
        </p:nvSpPr>
        <p:spPr>
          <a:xfrm>
            <a:off x="772344" y="853480"/>
            <a:ext cx="8141705" cy="6085202"/>
          </a:xfrm>
          <a:prstGeom prst="rect">
            <a:avLst/>
          </a:prstGeom>
          <a:noFill/>
          <a:ln>
            <a:noFill/>
          </a:ln>
        </p:spPr>
        <p:txBody>
          <a:bodyPr spcFirstLastPara="1" wrap="square" lIns="98375" tIns="49175" rIns="98375" bIns="49175" anchor="t" anchorCtr="0">
            <a:normAutofit fontScale="92500" lnSpcReduction="20000"/>
          </a:bodyPr>
          <a:lstStyle/>
          <a:p>
            <a:pPr marL="49199" lvl="0" indent="0" algn="l" rtl="0">
              <a:spcBef>
                <a:spcPts val="0"/>
              </a:spcBef>
              <a:spcAft>
                <a:spcPts val="0"/>
              </a:spcAft>
              <a:buSzPct val="130000"/>
              <a:buNone/>
            </a:pPr>
            <a:r>
              <a:rPr lang="fr-CA" sz="2800" b="1">
                <a:solidFill>
                  <a:srgbClr val="568C11"/>
                </a:solidFill>
              </a:rPr>
              <a:t>Objectif 6 </a:t>
            </a:r>
            <a:endParaRPr/>
          </a:p>
          <a:p>
            <a:pPr marL="49199" lvl="0" indent="0" algn="l" rtl="0">
              <a:spcBef>
                <a:spcPts val="785"/>
              </a:spcBef>
              <a:spcAft>
                <a:spcPts val="0"/>
              </a:spcAft>
              <a:buSzPct val="129999"/>
              <a:buNone/>
            </a:pPr>
            <a:r>
              <a:rPr lang="fr-CA" sz="2500" b="1"/>
              <a:t>Participer à la Journée internationale des aînés</a:t>
            </a:r>
            <a:endParaRPr/>
          </a:p>
          <a:p>
            <a:pPr marL="447675" lvl="0" indent="-398463" algn="just" rtl="0">
              <a:lnSpc>
                <a:spcPct val="120000"/>
              </a:lnSpc>
              <a:spcBef>
                <a:spcPts val="730"/>
              </a:spcBef>
              <a:spcAft>
                <a:spcPts val="0"/>
              </a:spcAft>
              <a:buSzPct val="130000"/>
              <a:buFont typeface="Noto Sans Symbols"/>
              <a:buChar char="❖"/>
            </a:pPr>
            <a:r>
              <a:rPr lang="fr-CA" sz="2200">
                <a:solidFill>
                  <a:schemeClr val="dk1"/>
                </a:solidFill>
                <a:latin typeface="Trebuchet MS"/>
                <a:ea typeface="Trebuchet MS"/>
                <a:cs typeface="Trebuchet MS"/>
                <a:sym typeface="Trebuchet MS"/>
              </a:rPr>
              <a:t>Nomination de Mme Cloutier comme bénévole de l’année de la TAAL</a:t>
            </a:r>
            <a:endParaRPr/>
          </a:p>
          <a:p>
            <a:pPr marL="447675" lvl="0" indent="-398463" algn="just" rtl="0">
              <a:lnSpc>
                <a:spcPct val="120000"/>
              </a:lnSpc>
              <a:spcBef>
                <a:spcPts val="1207"/>
              </a:spcBef>
              <a:spcAft>
                <a:spcPts val="0"/>
              </a:spcAft>
              <a:buSzPct val="130000"/>
              <a:buFont typeface="Noto Sans Symbols"/>
              <a:buChar char="❖"/>
            </a:pPr>
            <a:r>
              <a:rPr lang="fr-CA" sz="2200">
                <a:solidFill>
                  <a:schemeClr val="dk1"/>
                </a:solidFill>
                <a:latin typeface="Trebuchet MS"/>
                <a:ea typeface="Trebuchet MS"/>
                <a:cs typeface="Trebuchet MS"/>
                <a:sym typeface="Trebuchet MS"/>
              </a:rPr>
              <a:t>A cause de la pandémie le prix a été remis en différé de façon virtuelle</a:t>
            </a:r>
            <a:endParaRPr sz="2200" b="1"/>
          </a:p>
          <a:p>
            <a:pPr marL="49199" lvl="0" indent="0" algn="l" rtl="0">
              <a:spcBef>
                <a:spcPts val="841"/>
              </a:spcBef>
              <a:spcAft>
                <a:spcPts val="0"/>
              </a:spcAft>
              <a:buSzPct val="130000"/>
              <a:buNone/>
            </a:pPr>
            <a:r>
              <a:rPr lang="fr-CA" sz="2800" b="1">
                <a:solidFill>
                  <a:srgbClr val="568C11"/>
                </a:solidFill>
              </a:rPr>
              <a:t>Objectif 7 </a:t>
            </a:r>
            <a:endParaRPr/>
          </a:p>
          <a:p>
            <a:pPr marL="49199" lvl="0" indent="0" algn="just" rtl="0">
              <a:spcBef>
                <a:spcPts val="785"/>
              </a:spcBef>
              <a:spcAft>
                <a:spcPts val="0"/>
              </a:spcAft>
              <a:buSzPct val="129999"/>
              <a:buNone/>
            </a:pPr>
            <a:r>
              <a:rPr lang="fr-CA" sz="2500" b="1"/>
              <a:t>Offrir aux aînés de la MRC un soutien continu pour l’accès à l’information</a:t>
            </a:r>
            <a:endParaRPr/>
          </a:p>
          <a:p>
            <a:pPr marL="49199" lvl="0" indent="0" algn="l" rtl="0">
              <a:spcBef>
                <a:spcPts val="489"/>
              </a:spcBef>
              <a:spcAft>
                <a:spcPts val="0"/>
              </a:spcAft>
              <a:buSzPct val="129999"/>
              <a:buNone/>
            </a:pPr>
            <a:endParaRPr sz="900" b="1"/>
          </a:p>
          <a:p>
            <a:pPr marL="447675" lvl="0" indent="-398463" algn="just" rtl="0">
              <a:spcBef>
                <a:spcPts val="730"/>
              </a:spcBef>
              <a:spcAft>
                <a:spcPts val="0"/>
              </a:spcAft>
              <a:buSzPct val="130000"/>
              <a:buFont typeface="Noto Sans Symbols"/>
              <a:buChar char="❖"/>
            </a:pPr>
            <a:r>
              <a:rPr lang="fr-CA" sz="2200">
                <a:solidFill>
                  <a:schemeClr val="dk1"/>
                </a:solidFill>
                <a:latin typeface="Trebuchet MS"/>
                <a:ea typeface="Trebuchet MS"/>
                <a:cs typeface="Trebuchet MS"/>
                <a:sym typeface="Trebuchet MS"/>
              </a:rPr>
              <a:t>Comité ad hoc ressources humaines a évalué la possibilité de l’embauche d’une coordination. Un contrat a été donné jusqu’au 31 mars 2022.  Travaux effectués:  travail cléricale pour les rencontre du CA et des concertations. Classification des dossiers électroniques de la TAAL et transfert dans un CLOUD afin d’en simplifier la diffusion.</a:t>
            </a:r>
            <a:endParaRPr/>
          </a:p>
          <a:p>
            <a:pPr marL="447675" lvl="0" indent="-398463" algn="just" rtl="0">
              <a:spcBef>
                <a:spcPts val="730"/>
              </a:spcBef>
              <a:spcAft>
                <a:spcPts val="0"/>
              </a:spcAft>
              <a:buSzPct val="130000"/>
              <a:buFont typeface="Noto Sans Symbols"/>
              <a:buChar char="❖"/>
            </a:pPr>
            <a:r>
              <a:rPr lang="fr-CA" sz="2200">
                <a:solidFill>
                  <a:schemeClr val="dk1"/>
                </a:solidFill>
                <a:latin typeface="Trebuchet MS"/>
                <a:ea typeface="Trebuchet MS"/>
                <a:cs typeface="Trebuchet MS"/>
                <a:sym typeface="Trebuchet MS"/>
              </a:rPr>
              <a:t>Suivi des représentations auprès de la CDCHL pour un support clérical</a:t>
            </a:r>
            <a:r>
              <a:rPr lang="fr-CA" sz="1500">
                <a:solidFill>
                  <a:schemeClr val="dk1"/>
                </a:solidFill>
                <a:latin typeface="Trebuchet MS"/>
                <a:ea typeface="Trebuchet MS"/>
                <a:cs typeface="Trebuchet MS"/>
                <a:sym typeface="Trebuchet MS"/>
              </a:rPr>
              <a:t>. </a:t>
            </a:r>
            <a:endParaRPr sz="1500">
              <a:solidFill>
                <a:schemeClr val="dk1"/>
              </a:solidFill>
              <a:latin typeface="Trebuchet MS"/>
              <a:ea typeface="Trebuchet MS"/>
              <a:cs typeface="Trebuchet MS"/>
              <a:sym typeface="Trebuchet MS"/>
            </a:endParaRPr>
          </a:p>
        </p:txBody>
      </p:sp>
      <p:sp>
        <p:nvSpPr>
          <p:cNvPr id="170" name="Google Shape;170;p9"/>
          <p:cNvSpPr txBox="1">
            <a:spLocks noGrp="1"/>
          </p:cNvSpPr>
          <p:nvPr>
            <p:ph type="sldNum" idx="12"/>
          </p:nvPr>
        </p:nvSpPr>
        <p:spPr>
          <a:xfrm>
            <a:off x="7318568" y="205408"/>
            <a:ext cx="1950720" cy="397581"/>
          </a:xfrm>
          <a:prstGeom prst="rect">
            <a:avLst/>
          </a:prstGeom>
          <a:noFill/>
          <a:ln>
            <a:noFill/>
          </a:ln>
        </p:spPr>
        <p:txBody>
          <a:bodyPr spcFirstLastPara="1" wrap="square" lIns="98375" tIns="49175" rIns="98375" bIns="49175" anchor="ctr" anchorCtr="0">
            <a:noAutofit/>
          </a:bodyPr>
          <a:lstStyle/>
          <a:p>
            <a:pPr marL="0" lvl="0" indent="0" algn="r" rtl="0">
              <a:spcBef>
                <a:spcPts val="0"/>
              </a:spcBef>
              <a:spcAft>
                <a:spcPts val="0"/>
              </a:spcAft>
              <a:buNone/>
            </a:pPr>
            <a:fld id="{00000000-1234-1234-1234-123412341234}" type="slidenum">
              <a:rPr lang="fr-CA"/>
              <a:t>9</a:t>
            </a:fld>
            <a:endParaRPr/>
          </a:p>
        </p:txBody>
      </p:sp>
    </p:spTree>
  </p:cSld>
  <p:clrMapOvr>
    <a:masterClrMapping/>
  </p:clrMapOvr>
</p:sld>
</file>

<file path=ppt/theme/theme1.xml><?xml version="1.0" encoding="utf-8"?>
<a:theme xmlns:a="http://schemas.openxmlformats.org/drawingml/2006/main" name="Sillage">
  <a:themeElements>
    <a:clrScheme name="Sillage">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1846</Words>
  <Application>Microsoft Office PowerPoint</Application>
  <PresentationFormat>Personnalisé</PresentationFormat>
  <Paragraphs>320</Paragraphs>
  <Slides>18</Slides>
  <Notes>18</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Arial</vt:lpstr>
      <vt:lpstr>Calibri</vt:lpstr>
      <vt:lpstr>Georgia</vt:lpstr>
      <vt:lpstr>Noto Sans Symbols</vt:lpstr>
      <vt:lpstr>Trebuchet MS</vt:lpstr>
      <vt:lpstr>Sillage</vt:lpstr>
      <vt:lpstr>Rapport d’activités 2021-2022</vt:lpstr>
      <vt:lpstr>Table des matières</vt:lpstr>
      <vt:lpstr>Rapport de la Présidente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Compilation des rencontres de la TAAL et de ses différents comités 66 rencontres Durée totale de participation 939 h </vt:lpstr>
      <vt:lpstr>Compilation des rencontres auxquelles ont participé les membres du CA 35 rencontres, 189,5h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 d’activités 2021-2022</dc:title>
  <dc:creator>Proprietaire</dc:creator>
  <cp:lastModifiedBy>Lethicia Benedicto</cp:lastModifiedBy>
  <cp:revision>1</cp:revision>
  <dcterms:created xsi:type="dcterms:W3CDTF">2020-04-28T13:30:01Z</dcterms:created>
  <dcterms:modified xsi:type="dcterms:W3CDTF">2024-03-21T11:20:45Z</dcterms:modified>
</cp:coreProperties>
</file>